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Century Gothic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247">
          <p15:clr>
            <a:srgbClr val="A4A3A4"/>
          </p15:clr>
        </p15:guide>
        <p15:guide id="2" pos="234">
          <p15:clr>
            <a:srgbClr val="A4A3A4"/>
          </p15:clr>
        </p15:guide>
        <p15:guide id="3" pos="7514">
          <p15:clr>
            <a:srgbClr val="A4A3A4"/>
          </p15:clr>
        </p15:guide>
        <p15:guide id="4" orient="horz" pos="3185">
          <p15:clr>
            <a:srgbClr val="A4A3A4"/>
          </p15:clr>
        </p15:guide>
        <p15:guide id="5" pos="176">
          <p15:clr>
            <a:srgbClr val="A4A3A4"/>
          </p15:clr>
        </p15:guide>
        <p15:guide id="6" pos="5636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9" roundtripDataSignature="AMtx7miYQHwKIlsrBc0ldJwsVyR4asto5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247" orient="horz"/>
        <p:guide pos="234"/>
        <p:guide pos="7514"/>
        <p:guide pos="3185" orient="horz"/>
        <p:guide pos="176"/>
        <p:guide pos="563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enturyGothic-bold.fntdata"/><Relationship Id="rId25" Type="http://schemas.openxmlformats.org/officeDocument/2006/relationships/font" Target="fonts/CenturyGothic-regular.fntdata"/><Relationship Id="rId28" Type="http://schemas.openxmlformats.org/officeDocument/2006/relationships/font" Target="fonts/CenturyGothic-boldItalic.fntdata"/><Relationship Id="rId27" Type="http://schemas.openxmlformats.org/officeDocument/2006/relationships/font" Target="fonts/CenturyGothic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" name="Google Shape;88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0" name="Google Shape;340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4" name="Google Shape;364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0" name="Google Shape;390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8" name="Google Shape;428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3" name="Google Shape;473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1" name="Google Shape;511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Google Shape;52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0" name="Google Shape;530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3" name="Google Shape;553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4" name="Google Shape;554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4" name="Google Shape;584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3" name="Google Shape;603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4" name="Google Shape;604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" name="Google Shape;11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" name="Google Shape;15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7" name="Google Shape;197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" name="Google Shape;216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" name="Google Shape;24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1" name="Google Shape;271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2" name="Google Shape;302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entury Gothic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1"/>
          <p:cNvSpPr txBox="1"/>
          <p:nvPr>
            <p:ph idx="1" type="subTitle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8" name="Google Shape;18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0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3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1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1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3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4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entury Gothic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4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5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5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2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6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6"/>
          <p:cNvSpPr txBox="1"/>
          <p:nvPr>
            <p:ph idx="1" type="body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7" name="Google Shape;47;p26"/>
          <p:cNvSpPr txBox="1"/>
          <p:nvPr>
            <p:ph idx="2" type="body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6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9" name="Google Shape;49;p26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" name="Google Shape;53;p26"/>
          <p:cNvSpPr/>
          <p:nvPr/>
        </p:nvSpPr>
        <p:spPr>
          <a:xfrm>
            <a:off x="6852028" y="4780125"/>
            <a:ext cx="77513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Century Gothic"/>
              <a:buNone/>
            </a:pPr>
            <a:r>
              <a:rPr b="0" i="0" lang="en-US" sz="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PPT模板下载：www.1ppt.com/moban/     行业PPT模板：www.1ppt.com/hangye/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Century Gothic"/>
              <a:buNone/>
            </a:pPr>
            <a:r>
              <a:rPr b="0" i="0" lang="en-US" sz="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节日PPT模板：www.1ppt.com/jieri/           PPT素材下载：www.1ppt.com/sucai/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Century Gothic"/>
              <a:buNone/>
            </a:pPr>
            <a:r>
              <a:rPr b="0" i="0" lang="en-US" sz="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PPT背景图片：www.1ppt.com/beijing/      PPT图表下载：www.1ppt.com/tubiao/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Century Gothic"/>
              <a:buNone/>
            </a:pPr>
            <a:r>
              <a:rPr b="0" i="0" lang="en-US" sz="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优秀PPT下载：www.1ppt.com/xiazai/        PPT教程： www.1ppt.com/powerpoint/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Century Gothic"/>
              <a:buNone/>
            </a:pPr>
            <a:r>
              <a:rPr b="0" i="0" lang="en-US" sz="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Word教程： www.1ppt.com/word/              Excel教程：www.1ppt.com/excel/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Century Gothic"/>
              <a:buNone/>
            </a:pPr>
            <a:r>
              <a:rPr b="0" i="0" lang="en-US" sz="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资料下载：www.1ppt.com/ziliao/                PPT课件下载：www.1ppt.com/kejian/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Century Gothic"/>
              <a:buNone/>
            </a:pPr>
            <a:r>
              <a:rPr b="0" i="0" lang="en-US" sz="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范文下载：www.1ppt.com/fanwen/             试卷下载：www.1ppt.com/shiti/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Century Gothic"/>
              <a:buNone/>
            </a:pPr>
            <a:r>
              <a:rPr b="0" i="0" lang="en-US" sz="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教案下载：www.1ppt.com/jiaoan/  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Century Gothic"/>
              <a:buNone/>
            </a:pPr>
            <a:r>
              <a:rPr b="0" i="0" lang="en-US" sz="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字体下载：www.1ppt.com/ziti/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Century Gothic"/>
              <a:buNone/>
            </a:pPr>
            <a:r>
              <a:rPr b="0" i="0" lang="en-US" sz="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1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8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8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2" name="Google Shape;62;p28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3" name="Google Shape;63;p2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9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9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29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70" name="Google Shape;70;p2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0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" name="Google Shape;12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" name="Google Shape;13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Google Shape;14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Relationship Id="rId7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7" Type="http://schemas.openxmlformats.org/officeDocument/2006/relationships/image" Target="../media/image24.png"/><Relationship Id="rId8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1.png"/><Relationship Id="rId6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2.jpg"/><Relationship Id="rId5" Type="http://schemas.openxmlformats.org/officeDocument/2006/relationships/image" Target="../media/image1.png"/><Relationship Id="rId6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Relationship Id="rId4" Type="http://schemas.openxmlformats.org/officeDocument/2006/relationships/image" Target="../media/image14.jpg"/><Relationship Id="rId5" Type="http://schemas.openxmlformats.org/officeDocument/2006/relationships/image" Target="../media/image1.png"/><Relationship Id="rId6" Type="http://schemas.openxmlformats.org/officeDocument/2006/relationships/image" Target="../media/image10.jpg"/><Relationship Id="rId7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 txBox="1"/>
          <p:nvPr/>
        </p:nvSpPr>
        <p:spPr>
          <a:xfrm>
            <a:off x="2378066" y="415433"/>
            <a:ext cx="4823008" cy="9002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n-US" sz="5400" u="none" cap="none" strike="noStrike">
                <a:solidFill>
                  <a:srgbClr val="C2002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DAPT-Oct23</a:t>
            </a:r>
            <a:endParaRPr b="0" i="0" sz="5400" u="none" cap="none" strike="noStrike">
              <a:solidFill>
                <a:srgbClr val="C2002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1" name="Google Shape;91;p1"/>
          <p:cNvSpPr/>
          <p:nvPr/>
        </p:nvSpPr>
        <p:spPr>
          <a:xfrm flipH="1" rot="10800000">
            <a:off x="1535727" y="2571751"/>
            <a:ext cx="311624" cy="311624"/>
          </a:xfrm>
          <a:prstGeom prst="ellipse">
            <a:avLst/>
          </a:prstGeom>
          <a:solidFill>
            <a:srgbClr val="C2002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2" name="Google Shape;92;p1"/>
          <p:cNvSpPr/>
          <p:nvPr/>
        </p:nvSpPr>
        <p:spPr>
          <a:xfrm flipH="1" rot="10800000">
            <a:off x="7944520" y="4415168"/>
            <a:ext cx="641417" cy="641417"/>
          </a:xfrm>
          <a:prstGeom prst="ellipse">
            <a:avLst/>
          </a:prstGeom>
          <a:solidFill>
            <a:srgbClr val="C2002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2377441" y="1362568"/>
            <a:ext cx="5567079" cy="80791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FIFA Money Ball </a:t>
            </a:r>
            <a:endParaRPr b="1" i="0" sz="48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4" name="Google Shape;94;p1"/>
          <p:cNvSpPr/>
          <p:nvPr/>
        </p:nvSpPr>
        <p:spPr>
          <a:xfrm flipH="1" rot="10800000">
            <a:off x="5912455" y="3449033"/>
            <a:ext cx="227088" cy="227088"/>
          </a:xfrm>
          <a:prstGeom prst="ellipse">
            <a:avLst/>
          </a:prstGeom>
          <a:solidFill>
            <a:srgbClr val="C2002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2421253" y="2929009"/>
            <a:ext cx="4821011" cy="133020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Sanober Khoso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Irina Markova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Jonatan Aguilera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Miguel Mendes</a:t>
            </a:r>
            <a:endParaRPr/>
          </a:p>
        </p:txBody>
      </p:sp>
      <p:grpSp>
        <p:nvGrpSpPr>
          <p:cNvPr id="96" name="Google Shape;96;p1"/>
          <p:cNvGrpSpPr/>
          <p:nvPr/>
        </p:nvGrpSpPr>
        <p:grpSpPr>
          <a:xfrm>
            <a:off x="-940634" y="3057525"/>
            <a:ext cx="3124200" cy="3124200"/>
            <a:chOff x="-1254179" y="4076700"/>
            <a:chExt cx="4165600" cy="4165600"/>
          </a:xfrm>
        </p:grpSpPr>
        <p:sp>
          <p:nvSpPr>
            <p:cNvPr id="97" name="Google Shape;97;p1"/>
            <p:cNvSpPr/>
            <p:nvPr/>
          </p:nvSpPr>
          <p:spPr>
            <a:xfrm>
              <a:off x="-1025071" y="4318000"/>
              <a:ext cx="3683000" cy="3683000"/>
            </a:xfrm>
            <a:prstGeom prst="ellipse">
              <a:avLst/>
            </a:prstGeom>
            <a:solidFill>
              <a:srgbClr val="C2002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grpSp>
          <p:nvGrpSpPr>
            <p:cNvPr id="98" name="Google Shape;98;p1"/>
            <p:cNvGrpSpPr/>
            <p:nvPr/>
          </p:nvGrpSpPr>
          <p:grpSpPr>
            <a:xfrm>
              <a:off x="-1254179" y="4076700"/>
              <a:ext cx="4165600" cy="4165600"/>
              <a:chOff x="-1254179" y="4076700"/>
              <a:chExt cx="4165600" cy="4165600"/>
            </a:xfrm>
          </p:grpSpPr>
          <p:sp>
            <p:nvSpPr>
              <p:cNvPr id="99" name="Google Shape;99;p1"/>
              <p:cNvSpPr/>
              <p:nvPr/>
            </p:nvSpPr>
            <p:spPr>
              <a:xfrm>
                <a:off x="2697616" y="5348316"/>
                <a:ext cx="161925" cy="161925"/>
              </a:xfrm>
              <a:prstGeom prst="ellipse">
                <a:avLst/>
              </a:prstGeom>
              <a:solidFill>
                <a:srgbClr val="C2002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00" name="Google Shape;100;p1"/>
              <p:cNvSpPr/>
              <p:nvPr/>
            </p:nvSpPr>
            <p:spPr>
              <a:xfrm>
                <a:off x="-1254179" y="4076700"/>
                <a:ext cx="4165600" cy="4165600"/>
              </a:xfrm>
              <a:prstGeom prst="ellipse">
                <a:avLst/>
              </a:prstGeom>
              <a:noFill/>
              <a:ln cap="flat" cmpd="sng" w="12700">
                <a:solidFill>
                  <a:srgbClr val="C2002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01" name="Google Shape;101;p1"/>
              <p:cNvSpPr/>
              <p:nvPr/>
            </p:nvSpPr>
            <p:spPr>
              <a:xfrm>
                <a:off x="-920228" y="7346082"/>
                <a:ext cx="161925" cy="16192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grpSp>
        <p:nvGrpSpPr>
          <p:cNvPr id="102" name="Google Shape;102;p1"/>
          <p:cNvGrpSpPr/>
          <p:nvPr/>
        </p:nvGrpSpPr>
        <p:grpSpPr>
          <a:xfrm>
            <a:off x="6820391" y="-1530568"/>
            <a:ext cx="4097107" cy="4162338"/>
            <a:chOff x="9093846" y="-2040757"/>
            <a:chExt cx="5462815" cy="5549784"/>
          </a:xfrm>
        </p:grpSpPr>
        <p:sp>
          <p:nvSpPr>
            <p:cNvPr id="103" name="Google Shape;103;p1"/>
            <p:cNvSpPr/>
            <p:nvPr/>
          </p:nvSpPr>
          <p:spPr>
            <a:xfrm>
              <a:off x="9471164" y="-1684282"/>
              <a:ext cx="4768572" cy="4768572"/>
            </a:xfrm>
            <a:prstGeom prst="ellipse">
              <a:avLst/>
            </a:prstGeom>
            <a:solidFill>
              <a:srgbClr val="C1002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grpSp>
          <p:nvGrpSpPr>
            <p:cNvPr id="104" name="Google Shape;104;p1"/>
            <p:cNvGrpSpPr/>
            <p:nvPr/>
          </p:nvGrpSpPr>
          <p:grpSpPr>
            <a:xfrm>
              <a:off x="9093846" y="-2040757"/>
              <a:ext cx="5462815" cy="5549784"/>
              <a:chOff x="9093846" y="-2040757"/>
              <a:chExt cx="5462815" cy="5549784"/>
            </a:xfrm>
          </p:grpSpPr>
          <p:sp>
            <p:nvSpPr>
              <p:cNvPr id="105" name="Google Shape;105;p1"/>
              <p:cNvSpPr/>
              <p:nvPr/>
            </p:nvSpPr>
            <p:spPr>
              <a:xfrm>
                <a:off x="11447915" y="3347102"/>
                <a:ext cx="161925" cy="161925"/>
              </a:xfrm>
              <a:prstGeom prst="ellipse">
                <a:avLst/>
              </a:prstGeom>
              <a:solidFill>
                <a:srgbClr val="C1002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06" name="Google Shape;106;p1"/>
              <p:cNvSpPr/>
              <p:nvPr/>
            </p:nvSpPr>
            <p:spPr>
              <a:xfrm>
                <a:off x="9093846" y="-2040757"/>
                <a:ext cx="5462815" cy="5462815"/>
              </a:xfrm>
              <a:prstGeom prst="ellipse">
                <a:avLst/>
              </a:prstGeom>
              <a:noFill/>
              <a:ln cap="flat" cmpd="sng" w="12700">
                <a:solidFill>
                  <a:srgbClr val="C1002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07" name="Google Shape;107;p1"/>
              <p:cNvSpPr/>
              <p:nvPr/>
            </p:nvSpPr>
            <p:spPr>
              <a:xfrm>
                <a:off x="12552815" y="-2009573"/>
                <a:ext cx="161925" cy="161925"/>
              </a:xfrm>
              <a:prstGeom prst="ellipse">
                <a:avLst/>
              </a:prstGeom>
              <a:solidFill>
                <a:srgbClr val="C1002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grpSp>
        <p:nvGrpSpPr>
          <p:cNvPr id="108" name="Google Shape;108;p1"/>
          <p:cNvGrpSpPr/>
          <p:nvPr/>
        </p:nvGrpSpPr>
        <p:grpSpPr>
          <a:xfrm>
            <a:off x="2476622" y="1314324"/>
            <a:ext cx="4896365" cy="34289"/>
            <a:chOff x="5029200" y="2769580"/>
            <a:chExt cx="6528487" cy="45719"/>
          </a:xfrm>
        </p:grpSpPr>
        <p:sp>
          <p:nvSpPr>
            <p:cNvPr id="109" name="Google Shape;109;p1"/>
            <p:cNvSpPr/>
            <p:nvPr/>
          </p:nvSpPr>
          <p:spPr>
            <a:xfrm>
              <a:off x="5029200" y="2769580"/>
              <a:ext cx="723900" cy="45719"/>
            </a:xfrm>
            <a:prstGeom prst="rect">
              <a:avLst/>
            </a:prstGeom>
            <a:solidFill>
              <a:srgbClr val="C2002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110" name="Google Shape;110;p1"/>
            <p:cNvCxnSpPr/>
            <p:nvPr/>
          </p:nvCxnSpPr>
          <p:spPr>
            <a:xfrm>
              <a:off x="5711825" y="2792439"/>
              <a:ext cx="5845862" cy="0"/>
            </a:xfrm>
            <a:prstGeom prst="straightConnector1">
              <a:avLst/>
            </a:prstGeom>
            <a:noFill/>
            <a:ln cap="flat" cmpd="sng" w="9525">
              <a:solidFill>
                <a:srgbClr val="C2002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11" name="Google Shape;111;p1"/>
          <p:cNvSpPr/>
          <p:nvPr/>
        </p:nvSpPr>
        <p:spPr>
          <a:xfrm flipH="1" rot="10800000">
            <a:off x="4501056" y="1008338"/>
            <a:ext cx="122126" cy="122126"/>
          </a:xfrm>
          <a:prstGeom prst="ellipse">
            <a:avLst/>
          </a:prstGeom>
          <a:solidFill>
            <a:srgbClr val="C2002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" name="Google Shape;112;p1"/>
          <p:cNvSpPr txBox="1"/>
          <p:nvPr/>
        </p:nvSpPr>
        <p:spPr>
          <a:xfrm>
            <a:off x="2385678" y="2097624"/>
            <a:ext cx="4902653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AJAX TEAM</a:t>
            </a:r>
            <a:endParaRPr b="0" i="0" sz="30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3" name="Google Shape;11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134" y="89976"/>
            <a:ext cx="1070043" cy="1070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4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4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10"/>
          <p:cNvGrpSpPr/>
          <p:nvPr/>
        </p:nvGrpSpPr>
        <p:grpSpPr>
          <a:xfrm>
            <a:off x="1149760" y="1340984"/>
            <a:ext cx="2033588" cy="2033588"/>
            <a:chOff x="-1266371" y="4076700"/>
            <a:chExt cx="4165600" cy="4165600"/>
          </a:xfrm>
        </p:grpSpPr>
        <p:sp>
          <p:nvSpPr>
            <p:cNvPr id="343" name="Google Shape;343;p10"/>
            <p:cNvSpPr/>
            <p:nvPr/>
          </p:nvSpPr>
          <p:spPr>
            <a:xfrm>
              <a:off x="-1025071" y="4318000"/>
              <a:ext cx="3683000" cy="3683000"/>
            </a:xfrm>
            <a:prstGeom prst="ellipse">
              <a:avLst/>
            </a:prstGeom>
            <a:solidFill>
              <a:srgbClr val="C2002F"/>
            </a:solidFill>
            <a:ln cap="flat" cmpd="sng" w="9525">
              <a:solidFill>
                <a:srgbClr val="C200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grpSp>
          <p:nvGrpSpPr>
            <p:cNvPr id="344" name="Google Shape;344;p10"/>
            <p:cNvGrpSpPr/>
            <p:nvPr/>
          </p:nvGrpSpPr>
          <p:grpSpPr>
            <a:xfrm>
              <a:off x="-1266371" y="4076700"/>
              <a:ext cx="4165600" cy="4165600"/>
              <a:chOff x="-1266371" y="4076700"/>
              <a:chExt cx="4165600" cy="4165600"/>
            </a:xfrm>
          </p:grpSpPr>
          <p:sp>
            <p:nvSpPr>
              <p:cNvPr id="345" name="Google Shape;345;p10"/>
              <p:cNvSpPr/>
              <p:nvPr/>
            </p:nvSpPr>
            <p:spPr>
              <a:xfrm>
                <a:off x="2697616" y="5348316"/>
                <a:ext cx="161925" cy="161925"/>
              </a:xfrm>
              <a:prstGeom prst="ellipse">
                <a:avLst/>
              </a:prstGeom>
              <a:solidFill>
                <a:srgbClr val="C2002F"/>
              </a:solidFill>
              <a:ln cap="flat" cmpd="sng" w="9525">
                <a:solidFill>
                  <a:srgbClr val="C2002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46" name="Google Shape;346;p10"/>
              <p:cNvSpPr/>
              <p:nvPr/>
            </p:nvSpPr>
            <p:spPr>
              <a:xfrm>
                <a:off x="-1266371" y="4076700"/>
                <a:ext cx="4165600" cy="4165600"/>
              </a:xfrm>
              <a:prstGeom prst="ellipse">
                <a:avLst/>
              </a:prstGeom>
              <a:noFill/>
              <a:ln cap="flat" cmpd="sng" w="12700">
                <a:solidFill>
                  <a:srgbClr val="C2002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47" name="Google Shape;347;p10"/>
              <p:cNvSpPr/>
              <p:nvPr/>
            </p:nvSpPr>
            <p:spPr>
              <a:xfrm>
                <a:off x="-920228" y="7346082"/>
                <a:ext cx="161925" cy="161925"/>
              </a:xfrm>
              <a:prstGeom prst="ellipse">
                <a:avLst/>
              </a:prstGeom>
              <a:solidFill>
                <a:srgbClr val="C2002F"/>
              </a:solidFill>
              <a:ln cap="flat" cmpd="sng" w="9525">
                <a:solidFill>
                  <a:srgbClr val="C2002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sp>
        <p:nvSpPr>
          <p:cNvPr id="348" name="Google Shape;348;p10"/>
          <p:cNvSpPr txBox="1"/>
          <p:nvPr/>
        </p:nvSpPr>
        <p:spPr>
          <a:xfrm>
            <a:off x="1482774" y="1902319"/>
            <a:ext cx="1367561" cy="28469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THREE </a:t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9" name="Google Shape;349;p10"/>
          <p:cNvSpPr txBox="1"/>
          <p:nvPr/>
        </p:nvSpPr>
        <p:spPr>
          <a:xfrm>
            <a:off x="1722885" y="2185103"/>
            <a:ext cx="88734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03</a:t>
            </a:r>
            <a:endParaRPr b="1" i="0" sz="5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0" name="Google Shape;350;p10"/>
          <p:cNvSpPr txBox="1"/>
          <p:nvPr/>
        </p:nvSpPr>
        <p:spPr>
          <a:xfrm>
            <a:off x="3551164" y="1630627"/>
            <a:ext cx="4417187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C2002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FINDINGS</a:t>
            </a:r>
            <a:endParaRPr b="1" i="0" sz="3600" u="none" cap="none" strike="noStrike">
              <a:solidFill>
                <a:srgbClr val="C2002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1" name="Google Shape;351;p10"/>
          <p:cNvSpPr/>
          <p:nvPr/>
        </p:nvSpPr>
        <p:spPr>
          <a:xfrm flipH="1" rot="10800000">
            <a:off x="7249903" y="-757672"/>
            <a:ext cx="1436897" cy="1436897"/>
          </a:xfrm>
          <a:prstGeom prst="ellipse">
            <a:avLst/>
          </a:prstGeom>
          <a:solidFill>
            <a:srgbClr val="C2002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2" name="Google Shape;352;p10"/>
          <p:cNvSpPr/>
          <p:nvPr/>
        </p:nvSpPr>
        <p:spPr>
          <a:xfrm flipH="1" rot="10800000">
            <a:off x="6939105" y="4609823"/>
            <a:ext cx="1442895" cy="1442895"/>
          </a:xfrm>
          <a:prstGeom prst="ellipse">
            <a:avLst/>
          </a:prstGeom>
          <a:solidFill>
            <a:srgbClr val="C2002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3" name="Google Shape;353;p10"/>
          <p:cNvSpPr/>
          <p:nvPr/>
        </p:nvSpPr>
        <p:spPr>
          <a:xfrm flipH="1" rot="10800000">
            <a:off x="3494315" y="972712"/>
            <a:ext cx="330450" cy="330450"/>
          </a:xfrm>
          <a:prstGeom prst="ellipse">
            <a:avLst/>
          </a:prstGeom>
          <a:solidFill>
            <a:srgbClr val="C2002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4" name="Google Shape;354;p10"/>
          <p:cNvSpPr/>
          <p:nvPr/>
        </p:nvSpPr>
        <p:spPr>
          <a:xfrm flipH="1" rot="10800000">
            <a:off x="5317016" y="3907550"/>
            <a:ext cx="305943" cy="305943"/>
          </a:xfrm>
          <a:prstGeom prst="ellipse">
            <a:avLst/>
          </a:prstGeom>
          <a:solidFill>
            <a:srgbClr val="C2002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5" name="Google Shape;355;p10"/>
          <p:cNvSpPr/>
          <p:nvPr/>
        </p:nvSpPr>
        <p:spPr>
          <a:xfrm flipH="1" rot="10800000">
            <a:off x="1267560" y="4125686"/>
            <a:ext cx="175614" cy="175614"/>
          </a:xfrm>
          <a:prstGeom prst="ellipse">
            <a:avLst/>
          </a:prstGeom>
          <a:solidFill>
            <a:srgbClr val="C2002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56" name="Google Shape;356;p10"/>
          <p:cNvGrpSpPr/>
          <p:nvPr/>
        </p:nvGrpSpPr>
        <p:grpSpPr>
          <a:xfrm>
            <a:off x="3654103" y="2185104"/>
            <a:ext cx="4260056" cy="34289"/>
            <a:chOff x="5029200" y="2769580"/>
            <a:chExt cx="5680075" cy="45719"/>
          </a:xfrm>
        </p:grpSpPr>
        <p:sp>
          <p:nvSpPr>
            <p:cNvPr id="357" name="Google Shape;357;p10"/>
            <p:cNvSpPr/>
            <p:nvPr/>
          </p:nvSpPr>
          <p:spPr>
            <a:xfrm>
              <a:off x="5029200" y="2769580"/>
              <a:ext cx="723900" cy="45719"/>
            </a:xfrm>
            <a:prstGeom prst="rect">
              <a:avLst/>
            </a:prstGeom>
            <a:solidFill>
              <a:srgbClr val="C2002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358" name="Google Shape;358;p10"/>
            <p:cNvCxnSpPr/>
            <p:nvPr/>
          </p:nvCxnSpPr>
          <p:spPr>
            <a:xfrm>
              <a:off x="5711825" y="2792439"/>
              <a:ext cx="4997450" cy="0"/>
            </a:xfrm>
            <a:prstGeom prst="straightConnector1">
              <a:avLst/>
            </a:prstGeom>
            <a:noFill/>
            <a:ln cap="flat" cmpd="sng" w="9525">
              <a:solidFill>
                <a:srgbClr val="C2002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359" name="Google Shape;35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134" y="89976"/>
            <a:ext cx="1070043" cy="1070043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10"/>
          <p:cNvSpPr/>
          <p:nvPr/>
        </p:nvSpPr>
        <p:spPr>
          <a:xfrm>
            <a:off x="3584943" y="2284340"/>
            <a:ext cx="4329216" cy="15927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4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49742"/>
            <a:ext cx="6150769" cy="2873028"/>
          </a:xfrm>
          <a:custGeom>
            <a:rect b="b" l="l" r="r" t="t"/>
            <a:pathLst>
              <a:path extrusionOk="0" h="3830705" w="8201025">
                <a:moveTo>
                  <a:pt x="0" y="0"/>
                </a:moveTo>
                <a:lnTo>
                  <a:pt x="8201025" y="0"/>
                </a:lnTo>
                <a:lnTo>
                  <a:pt x="8201025" y="3830705"/>
                </a:lnTo>
                <a:lnTo>
                  <a:pt x="0" y="383070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67" name="Google Shape;367;p11"/>
          <p:cNvSpPr/>
          <p:nvPr/>
        </p:nvSpPr>
        <p:spPr>
          <a:xfrm>
            <a:off x="6150769" y="1449741"/>
            <a:ext cx="2993231" cy="2873029"/>
          </a:xfrm>
          <a:prstGeom prst="rect">
            <a:avLst/>
          </a:prstGeom>
          <a:solidFill>
            <a:srgbClr val="C2002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8" name="Google Shape;368;p11"/>
          <p:cNvSpPr/>
          <p:nvPr/>
        </p:nvSpPr>
        <p:spPr>
          <a:xfrm rot="-5400000">
            <a:off x="5989755" y="1811732"/>
            <a:ext cx="172941" cy="149087"/>
          </a:xfrm>
          <a:prstGeom prst="triangle">
            <a:avLst>
              <a:gd fmla="val 50000" name="adj"/>
            </a:avLst>
          </a:prstGeom>
          <a:solidFill>
            <a:srgbClr val="C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69" name="Google Shape;369;p11"/>
          <p:cNvGrpSpPr/>
          <p:nvPr/>
        </p:nvGrpSpPr>
        <p:grpSpPr>
          <a:xfrm>
            <a:off x="6371793" y="1794754"/>
            <a:ext cx="2653622" cy="386837"/>
            <a:chOff x="8495725" y="2393007"/>
            <a:chExt cx="3538162" cy="515783"/>
          </a:xfrm>
        </p:grpSpPr>
        <p:grpSp>
          <p:nvGrpSpPr>
            <p:cNvPr id="370" name="Google Shape;370;p11"/>
            <p:cNvGrpSpPr/>
            <p:nvPr/>
          </p:nvGrpSpPr>
          <p:grpSpPr>
            <a:xfrm>
              <a:off x="8495725" y="2399739"/>
              <a:ext cx="509051" cy="509051"/>
              <a:chOff x="6825080" y="283310"/>
              <a:chExt cx="509051" cy="509051"/>
            </a:xfrm>
          </p:grpSpPr>
          <p:sp>
            <p:nvSpPr>
              <p:cNvPr id="371" name="Google Shape;371;p11"/>
              <p:cNvSpPr/>
              <p:nvPr/>
            </p:nvSpPr>
            <p:spPr>
              <a:xfrm>
                <a:off x="6825080" y="283310"/>
                <a:ext cx="509051" cy="50905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72" name="Google Shape;372;p11"/>
              <p:cNvSpPr/>
              <p:nvPr/>
            </p:nvSpPr>
            <p:spPr>
              <a:xfrm>
                <a:off x="6904476" y="437081"/>
                <a:ext cx="350259" cy="206069"/>
              </a:xfrm>
              <a:custGeom>
                <a:rect b="b" l="l" r="r" t="t"/>
                <a:pathLst>
                  <a:path extrusionOk="0" h="3908" w="6649">
                    <a:moveTo>
                      <a:pt x="6649" y="1054"/>
                    </a:moveTo>
                    <a:lnTo>
                      <a:pt x="3324" y="0"/>
                    </a:lnTo>
                    <a:lnTo>
                      <a:pt x="0" y="1054"/>
                    </a:lnTo>
                    <a:lnTo>
                      <a:pt x="1706" y="1594"/>
                    </a:lnTo>
                    <a:lnTo>
                      <a:pt x="1398" y="3223"/>
                    </a:lnTo>
                    <a:lnTo>
                      <a:pt x="3324" y="3908"/>
                    </a:lnTo>
                    <a:lnTo>
                      <a:pt x="5251" y="3223"/>
                    </a:lnTo>
                    <a:lnTo>
                      <a:pt x="4943" y="1594"/>
                    </a:lnTo>
                    <a:lnTo>
                      <a:pt x="6649" y="1054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373" name="Google Shape;373;p11"/>
            <p:cNvSpPr txBox="1"/>
            <p:nvPr/>
          </p:nvSpPr>
          <p:spPr>
            <a:xfrm>
              <a:off x="9084172" y="2393007"/>
              <a:ext cx="2949715" cy="4746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Mean age: 23.6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4" name="Google Shape;374;p11"/>
          <p:cNvGrpSpPr/>
          <p:nvPr/>
        </p:nvGrpSpPr>
        <p:grpSpPr>
          <a:xfrm>
            <a:off x="6371793" y="3633830"/>
            <a:ext cx="2594075" cy="381788"/>
            <a:chOff x="8495725" y="4845110"/>
            <a:chExt cx="3458766" cy="509051"/>
          </a:xfrm>
        </p:grpSpPr>
        <p:sp>
          <p:nvSpPr>
            <p:cNvPr id="375" name="Google Shape;375;p11"/>
            <p:cNvSpPr/>
            <p:nvPr/>
          </p:nvSpPr>
          <p:spPr>
            <a:xfrm>
              <a:off x="8495725" y="4845110"/>
              <a:ext cx="509051" cy="50905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6" name="Google Shape;376;p11"/>
            <p:cNvSpPr txBox="1"/>
            <p:nvPr/>
          </p:nvSpPr>
          <p:spPr>
            <a:xfrm>
              <a:off x="9004776" y="4845110"/>
              <a:ext cx="2949715" cy="4746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Mean Value(in Euro): 13M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1"/>
            <p:cNvSpPr/>
            <p:nvPr/>
          </p:nvSpPr>
          <p:spPr>
            <a:xfrm>
              <a:off x="8655295" y="4968354"/>
              <a:ext cx="207862" cy="262562"/>
            </a:xfrm>
            <a:custGeom>
              <a:rect b="b" l="l" r="r" t="t"/>
              <a:pathLst>
                <a:path extrusionOk="0" h="6032500" w="4772887">
                  <a:moveTo>
                    <a:pt x="1837010" y="5450128"/>
                  </a:moveTo>
                  <a:lnTo>
                    <a:pt x="2935877" y="5450128"/>
                  </a:lnTo>
                  <a:lnTo>
                    <a:pt x="2938893" y="5480050"/>
                  </a:lnTo>
                  <a:cubicBezTo>
                    <a:pt x="2938893" y="5785160"/>
                    <a:pt x="2691553" y="6032500"/>
                    <a:pt x="2386443" y="6032500"/>
                  </a:cubicBezTo>
                  <a:cubicBezTo>
                    <a:pt x="2081333" y="6032500"/>
                    <a:pt x="1833993" y="5785160"/>
                    <a:pt x="1833993" y="5480050"/>
                  </a:cubicBezTo>
                  <a:close/>
                  <a:moveTo>
                    <a:pt x="2386443" y="0"/>
                  </a:moveTo>
                  <a:cubicBezTo>
                    <a:pt x="2691553" y="0"/>
                    <a:pt x="2938893" y="247340"/>
                    <a:pt x="2938893" y="552450"/>
                  </a:cubicBezTo>
                  <a:lnTo>
                    <a:pt x="2938893" y="667402"/>
                  </a:lnTo>
                  <a:lnTo>
                    <a:pt x="3023664" y="689199"/>
                  </a:lnTo>
                  <a:cubicBezTo>
                    <a:pt x="3629391" y="877599"/>
                    <a:pt x="4069193" y="1442600"/>
                    <a:pt x="4069193" y="2110322"/>
                  </a:cubicBezTo>
                  <a:lnTo>
                    <a:pt x="4069193" y="3439578"/>
                  </a:lnTo>
                  <a:cubicBezTo>
                    <a:pt x="4069193" y="3593668"/>
                    <a:pt x="4045772" y="3742287"/>
                    <a:pt x="4002295" y="3882070"/>
                  </a:cubicBezTo>
                  <a:lnTo>
                    <a:pt x="3986838" y="3924300"/>
                  </a:lnTo>
                  <a:lnTo>
                    <a:pt x="4207737" y="3924300"/>
                  </a:lnTo>
                  <a:cubicBezTo>
                    <a:pt x="4519861" y="3924300"/>
                    <a:pt x="4772887" y="4177326"/>
                    <a:pt x="4772887" y="4489450"/>
                  </a:cubicBezTo>
                  <a:lnTo>
                    <a:pt x="4772887" y="4914895"/>
                  </a:lnTo>
                  <a:cubicBezTo>
                    <a:pt x="4772887" y="4992052"/>
                    <a:pt x="4710339" y="5054600"/>
                    <a:pt x="4633182" y="5054600"/>
                  </a:cubicBezTo>
                  <a:lnTo>
                    <a:pt x="139705" y="5054600"/>
                  </a:lnTo>
                  <a:cubicBezTo>
                    <a:pt x="62548" y="5054600"/>
                    <a:pt x="0" y="4992052"/>
                    <a:pt x="0" y="4914895"/>
                  </a:cubicBezTo>
                  <a:lnTo>
                    <a:pt x="0" y="4489450"/>
                  </a:lnTo>
                  <a:cubicBezTo>
                    <a:pt x="0" y="4177326"/>
                    <a:pt x="253026" y="3924300"/>
                    <a:pt x="565150" y="3924300"/>
                  </a:cubicBezTo>
                  <a:lnTo>
                    <a:pt x="786048" y="3924300"/>
                  </a:lnTo>
                  <a:lnTo>
                    <a:pt x="770591" y="3882070"/>
                  </a:lnTo>
                  <a:cubicBezTo>
                    <a:pt x="727114" y="3742287"/>
                    <a:pt x="703693" y="3593668"/>
                    <a:pt x="703693" y="3439578"/>
                  </a:cubicBezTo>
                  <a:lnTo>
                    <a:pt x="703693" y="2110322"/>
                  </a:lnTo>
                  <a:cubicBezTo>
                    <a:pt x="703693" y="1442600"/>
                    <a:pt x="1143496" y="877599"/>
                    <a:pt x="1749223" y="689199"/>
                  </a:cubicBezTo>
                  <a:lnTo>
                    <a:pt x="1833993" y="667402"/>
                  </a:lnTo>
                  <a:lnTo>
                    <a:pt x="1833993" y="552450"/>
                  </a:lnTo>
                  <a:cubicBezTo>
                    <a:pt x="1833993" y="247340"/>
                    <a:pt x="2081333" y="0"/>
                    <a:pt x="2386443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378" name="Google Shape;378;p11"/>
          <p:cNvGrpSpPr/>
          <p:nvPr/>
        </p:nvGrpSpPr>
        <p:grpSpPr>
          <a:xfrm>
            <a:off x="6371794" y="2679146"/>
            <a:ext cx="2647638" cy="406504"/>
            <a:chOff x="8495725" y="3572199"/>
            <a:chExt cx="3530183" cy="542006"/>
          </a:xfrm>
        </p:grpSpPr>
        <p:sp>
          <p:nvSpPr>
            <p:cNvPr id="379" name="Google Shape;379;p11"/>
            <p:cNvSpPr/>
            <p:nvPr/>
          </p:nvSpPr>
          <p:spPr>
            <a:xfrm>
              <a:off x="8495725" y="3605154"/>
              <a:ext cx="509051" cy="50905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0" name="Google Shape;380;p11"/>
            <p:cNvSpPr txBox="1"/>
            <p:nvPr/>
          </p:nvSpPr>
          <p:spPr>
            <a:xfrm>
              <a:off x="9076193" y="3572199"/>
              <a:ext cx="2949715" cy="4746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Mean Overall: 74.4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1"/>
            <p:cNvSpPr/>
            <p:nvPr/>
          </p:nvSpPr>
          <p:spPr>
            <a:xfrm>
              <a:off x="8605288" y="3731646"/>
              <a:ext cx="289923" cy="233388"/>
            </a:xfrm>
            <a:custGeom>
              <a:rect b="b" l="l" r="r" t="t"/>
              <a:pathLst>
                <a:path extrusionOk="0" h="3973" w="4940">
                  <a:moveTo>
                    <a:pt x="2470" y="681"/>
                  </a:moveTo>
                  <a:lnTo>
                    <a:pt x="2470" y="681"/>
                  </a:lnTo>
                  <a:lnTo>
                    <a:pt x="2419" y="619"/>
                  </a:lnTo>
                  <a:lnTo>
                    <a:pt x="2368" y="562"/>
                  </a:lnTo>
                  <a:lnTo>
                    <a:pt x="2315" y="507"/>
                  </a:lnTo>
                  <a:lnTo>
                    <a:pt x="2264" y="455"/>
                  </a:lnTo>
                  <a:lnTo>
                    <a:pt x="2211" y="407"/>
                  </a:lnTo>
                  <a:lnTo>
                    <a:pt x="2158" y="362"/>
                  </a:lnTo>
                  <a:lnTo>
                    <a:pt x="2106" y="320"/>
                  </a:lnTo>
                  <a:lnTo>
                    <a:pt x="2053" y="281"/>
                  </a:lnTo>
                  <a:lnTo>
                    <a:pt x="2000" y="244"/>
                  </a:lnTo>
                  <a:lnTo>
                    <a:pt x="1946" y="211"/>
                  </a:lnTo>
                  <a:lnTo>
                    <a:pt x="1894" y="182"/>
                  </a:lnTo>
                  <a:lnTo>
                    <a:pt x="1840" y="154"/>
                  </a:lnTo>
                  <a:lnTo>
                    <a:pt x="1787" y="128"/>
                  </a:lnTo>
                  <a:lnTo>
                    <a:pt x="1733" y="106"/>
                  </a:lnTo>
                  <a:lnTo>
                    <a:pt x="1680" y="86"/>
                  </a:lnTo>
                  <a:lnTo>
                    <a:pt x="1628" y="68"/>
                  </a:lnTo>
                  <a:lnTo>
                    <a:pt x="1575" y="52"/>
                  </a:lnTo>
                  <a:lnTo>
                    <a:pt x="1522" y="38"/>
                  </a:lnTo>
                  <a:lnTo>
                    <a:pt x="1469" y="27"/>
                  </a:lnTo>
                  <a:lnTo>
                    <a:pt x="1417" y="19"/>
                  </a:lnTo>
                  <a:lnTo>
                    <a:pt x="1365" y="11"/>
                  </a:lnTo>
                  <a:lnTo>
                    <a:pt x="1314" y="6"/>
                  </a:lnTo>
                  <a:lnTo>
                    <a:pt x="1264" y="3"/>
                  </a:lnTo>
                  <a:lnTo>
                    <a:pt x="1212" y="0"/>
                  </a:lnTo>
                  <a:lnTo>
                    <a:pt x="1163" y="0"/>
                  </a:lnTo>
                  <a:lnTo>
                    <a:pt x="1113" y="2"/>
                  </a:lnTo>
                  <a:lnTo>
                    <a:pt x="1064" y="5"/>
                  </a:lnTo>
                  <a:lnTo>
                    <a:pt x="1016" y="9"/>
                  </a:lnTo>
                  <a:lnTo>
                    <a:pt x="968" y="15"/>
                  </a:lnTo>
                  <a:lnTo>
                    <a:pt x="920" y="21"/>
                  </a:lnTo>
                  <a:lnTo>
                    <a:pt x="875" y="30"/>
                  </a:lnTo>
                  <a:lnTo>
                    <a:pt x="828" y="38"/>
                  </a:lnTo>
                  <a:lnTo>
                    <a:pt x="784" y="48"/>
                  </a:lnTo>
                  <a:lnTo>
                    <a:pt x="740" y="59"/>
                  </a:lnTo>
                  <a:lnTo>
                    <a:pt x="697" y="71"/>
                  </a:lnTo>
                  <a:lnTo>
                    <a:pt x="654" y="84"/>
                  </a:lnTo>
                  <a:lnTo>
                    <a:pt x="614" y="96"/>
                  </a:lnTo>
                  <a:lnTo>
                    <a:pt x="573" y="111"/>
                  </a:lnTo>
                  <a:lnTo>
                    <a:pt x="534" y="124"/>
                  </a:lnTo>
                  <a:lnTo>
                    <a:pt x="496" y="139"/>
                  </a:lnTo>
                  <a:lnTo>
                    <a:pt x="423" y="169"/>
                  </a:lnTo>
                  <a:lnTo>
                    <a:pt x="355" y="200"/>
                  </a:lnTo>
                  <a:lnTo>
                    <a:pt x="292" y="232"/>
                  </a:lnTo>
                  <a:lnTo>
                    <a:pt x="234" y="263"/>
                  </a:lnTo>
                  <a:lnTo>
                    <a:pt x="181" y="292"/>
                  </a:lnTo>
                  <a:lnTo>
                    <a:pt x="135" y="319"/>
                  </a:lnTo>
                  <a:lnTo>
                    <a:pt x="95" y="345"/>
                  </a:lnTo>
                  <a:lnTo>
                    <a:pt x="61" y="367"/>
                  </a:lnTo>
                  <a:lnTo>
                    <a:pt x="16" y="399"/>
                  </a:lnTo>
                  <a:lnTo>
                    <a:pt x="0" y="411"/>
                  </a:lnTo>
                  <a:lnTo>
                    <a:pt x="0" y="3702"/>
                  </a:lnTo>
                  <a:lnTo>
                    <a:pt x="16" y="3690"/>
                  </a:lnTo>
                  <a:lnTo>
                    <a:pt x="61" y="3658"/>
                  </a:lnTo>
                  <a:lnTo>
                    <a:pt x="95" y="3636"/>
                  </a:lnTo>
                  <a:lnTo>
                    <a:pt x="135" y="3612"/>
                  </a:lnTo>
                  <a:lnTo>
                    <a:pt x="181" y="3583"/>
                  </a:lnTo>
                  <a:lnTo>
                    <a:pt x="234" y="3554"/>
                  </a:lnTo>
                  <a:lnTo>
                    <a:pt x="292" y="3523"/>
                  </a:lnTo>
                  <a:lnTo>
                    <a:pt x="355" y="3493"/>
                  </a:lnTo>
                  <a:lnTo>
                    <a:pt x="423" y="3461"/>
                  </a:lnTo>
                  <a:lnTo>
                    <a:pt x="496" y="3431"/>
                  </a:lnTo>
                  <a:lnTo>
                    <a:pt x="534" y="3417"/>
                  </a:lnTo>
                  <a:lnTo>
                    <a:pt x="573" y="3402"/>
                  </a:lnTo>
                  <a:lnTo>
                    <a:pt x="614" y="3388"/>
                  </a:lnTo>
                  <a:lnTo>
                    <a:pt x="654" y="3375"/>
                  </a:lnTo>
                  <a:lnTo>
                    <a:pt x="697" y="3363"/>
                  </a:lnTo>
                  <a:lnTo>
                    <a:pt x="740" y="3350"/>
                  </a:lnTo>
                  <a:lnTo>
                    <a:pt x="784" y="3339"/>
                  </a:lnTo>
                  <a:lnTo>
                    <a:pt x="828" y="3330"/>
                  </a:lnTo>
                  <a:lnTo>
                    <a:pt x="875" y="3321"/>
                  </a:lnTo>
                  <a:lnTo>
                    <a:pt x="920" y="3312"/>
                  </a:lnTo>
                  <a:lnTo>
                    <a:pt x="968" y="3306"/>
                  </a:lnTo>
                  <a:lnTo>
                    <a:pt x="1016" y="3300"/>
                  </a:lnTo>
                  <a:lnTo>
                    <a:pt x="1064" y="3296"/>
                  </a:lnTo>
                  <a:lnTo>
                    <a:pt x="1113" y="3294"/>
                  </a:lnTo>
                  <a:lnTo>
                    <a:pt x="1163" y="3292"/>
                  </a:lnTo>
                  <a:lnTo>
                    <a:pt x="1212" y="3293"/>
                  </a:lnTo>
                  <a:lnTo>
                    <a:pt x="1264" y="3294"/>
                  </a:lnTo>
                  <a:lnTo>
                    <a:pt x="1314" y="3298"/>
                  </a:lnTo>
                  <a:lnTo>
                    <a:pt x="1365" y="3303"/>
                  </a:lnTo>
                  <a:lnTo>
                    <a:pt x="1417" y="3310"/>
                  </a:lnTo>
                  <a:lnTo>
                    <a:pt x="1469" y="3320"/>
                  </a:lnTo>
                  <a:lnTo>
                    <a:pt x="1522" y="3331"/>
                  </a:lnTo>
                  <a:lnTo>
                    <a:pt x="1575" y="3344"/>
                  </a:lnTo>
                  <a:lnTo>
                    <a:pt x="1628" y="3359"/>
                  </a:lnTo>
                  <a:lnTo>
                    <a:pt x="1680" y="3377"/>
                  </a:lnTo>
                  <a:lnTo>
                    <a:pt x="1733" y="3397"/>
                  </a:lnTo>
                  <a:lnTo>
                    <a:pt x="1787" y="3420"/>
                  </a:lnTo>
                  <a:lnTo>
                    <a:pt x="1840" y="3445"/>
                  </a:lnTo>
                  <a:lnTo>
                    <a:pt x="1894" y="3473"/>
                  </a:lnTo>
                  <a:lnTo>
                    <a:pt x="1946" y="3504"/>
                  </a:lnTo>
                  <a:lnTo>
                    <a:pt x="2000" y="3537"/>
                  </a:lnTo>
                  <a:lnTo>
                    <a:pt x="2053" y="3572"/>
                  </a:lnTo>
                  <a:lnTo>
                    <a:pt x="2106" y="3612"/>
                  </a:lnTo>
                  <a:lnTo>
                    <a:pt x="2158" y="3653"/>
                  </a:lnTo>
                  <a:lnTo>
                    <a:pt x="2211" y="3699"/>
                  </a:lnTo>
                  <a:lnTo>
                    <a:pt x="2264" y="3746"/>
                  </a:lnTo>
                  <a:lnTo>
                    <a:pt x="2315" y="3798"/>
                  </a:lnTo>
                  <a:lnTo>
                    <a:pt x="2368" y="3853"/>
                  </a:lnTo>
                  <a:lnTo>
                    <a:pt x="2419" y="3911"/>
                  </a:lnTo>
                  <a:lnTo>
                    <a:pt x="2470" y="3973"/>
                  </a:lnTo>
                  <a:lnTo>
                    <a:pt x="2521" y="3911"/>
                  </a:lnTo>
                  <a:lnTo>
                    <a:pt x="2573" y="3853"/>
                  </a:lnTo>
                  <a:lnTo>
                    <a:pt x="2624" y="3798"/>
                  </a:lnTo>
                  <a:lnTo>
                    <a:pt x="2676" y="3746"/>
                  </a:lnTo>
                  <a:lnTo>
                    <a:pt x="2728" y="3699"/>
                  </a:lnTo>
                  <a:lnTo>
                    <a:pt x="2781" y="3653"/>
                  </a:lnTo>
                  <a:lnTo>
                    <a:pt x="2834" y="3612"/>
                  </a:lnTo>
                  <a:lnTo>
                    <a:pt x="2886" y="3572"/>
                  </a:lnTo>
                  <a:lnTo>
                    <a:pt x="2940" y="3537"/>
                  </a:lnTo>
                  <a:lnTo>
                    <a:pt x="2993" y="3504"/>
                  </a:lnTo>
                  <a:lnTo>
                    <a:pt x="3047" y="3473"/>
                  </a:lnTo>
                  <a:lnTo>
                    <a:pt x="3100" y="3445"/>
                  </a:lnTo>
                  <a:lnTo>
                    <a:pt x="3154" y="3420"/>
                  </a:lnTo>
                  <a:lnTo>
                    <a:pt x="3206" y="3397"/>
                  </a:lnTo>
                  <a:lnTo>
                    <a:pt x="3259" y="3377"/>
                  </a:lnTo>
                  <a:lnTo>
                    <a:pt x="3313" y="3359"/>
                  </a:lnTo>
                  <a:lnTo>
                    <a:pt x="3366" y="3344"/>
                  </a:lnTo>
                  <a:lnTo>
                    <a:pt x="3418" y="3331"/>
                  </a:lnTo>
                  <a:lnTo>
                    <a:pt x="3470" y="3320"/>
                  </a:lnTo>
                  <a:lnTo>
                    <a:pt x="3523" y="3310"/>
                  </a:lnTo>
                  <a:lnTo>
                    <a:pt x="3574" y="3303"/>
                  </a:lnTo>
                  <a:lnTo>
                    <a:pt x="3626" y="3298"/>
                  </a:lnTo>
                  <a:lnTo>
                    <a:pt x="3677" y="3294"/>
                  </a:lnTo>
                  <a:lnTo>
                    <a:pt x="3727" y="3293"/>
                  </a:lnTo>
                  <a:lnTo>
                    <a:pt x="3778" y="3292"/>
                  </a:lnTo>
                  <a:lnTo>
                    <a:pt x="3827" y="3294"/>
                  </a:lnTo>
                  <a:lnTo>
                    <a:pt x="3876" y="3296"/>
                  </a:lnTo>
                  <a:lnTo>
                    <a:pt x="3925" y="3300"/>
                  </a:lnTo>
                  <a:lnTo>
                    <a:pt x="3973" y="3306"/>
                  </a:lnTo>
                  <a:lnTo>
                    <a:pt x="4019" y="3312"/>
                  </a:lnTo>
                  <a:lnTo>
                    <a:pt x="4066" y="3321"/>
                  </a:lnTo>
                  <a:lnTo>
                    <a:pt x="4111" y="3330"/>
                  </a:lnTo>
                  <a:lnTo>
                    <a:pt x="4155" y="3339"/>
                  </a:lnTo>
                  <a:lnTo>
                    <a:pt x="4199" y="3350"/>
                  </a:lnTo>
                  <a:lnTo>
                    <a:pt x="4242" y="3363"/>
                  </a:lnTo>
                  <a:lnTo>
                    <a:pt x="4285" y="3375"/>
                  </a:lnTo>
                  <a:lnTo>
                    <a:pt x="4327" y="3388"/>
                  </a:lnTo>
                  <a:lnTo>
                    <a:pt x="4366" y="3402"/>
                  </a:lnTo>
                  <a:lnTo>
                    <a:pt x="4405" y="3417"/>
                  </a:lnTo>
                  <a:lnTo>
                    <a:pt x="4444" y="3431"/>
                  </a:lnTo>
                  <a:lnTo>
                    <a:pt x="4517" y="3461"/>
                  </a:lnTo>
                  <a:lnTo>
                    <a:pt x="4585" y="3493"/>
                  </a:lnTo>
                  <a:lnTo>
                    <a:pt x="4648" y="3523"/>
                  </a:lnTo>
                  <a:lnTo>
                    <a:pt x="4707" y="3554"/>
                  </a:lnTo>
                  <a:lnTo>
                    <a:pt x="4758" y="3583"/>
                  </a:lnTo>
                  <a:lnTo>
                    <a:pt x="4805" y="3612"/>
                  </a:lnTo>
                  <a:lnTo>
                    <a:pt x="4845" y="3636"/>
                  </a:lnTo>
                  <a:lnTo>
                    <a:pt x="4878" y="3658"/>
                  </a:lnTo>
                  <a:lnTo>
                    <a:pt x="4924" y="3690"/>
                  </a:lnTo>
                  <a:lnTo>
                    <a:pt x="4940" y="3702"/>
                  </a:lnTo>
                  <a:lnTo>
                    <a:pt x="4940" y="411"/>
                  </a:lnTo>
                  <a:lnTo>
                    <a:pt x="4924" y="399"/>
                  </a:lnTo>
                  <a:lnTo>
                    <a:pt x="4878" y="367"/>
                  </a:lnTo>
                  <a:lnTo>
                    <a:pt x="4845" y="345"/>
                  </a:lnTo>
                  <a:lnTo>
                    <a:pt x="4805" y="319"/>
                  </a:lnTo>
                  <a:lnTo>
                    <a:pt x="4758" y="292"/>
                  </a:lnTo>
                  <a:lnTo>
                    <a:pt x="4707" y="263"/>
                  </a:lnTo>
                  <a:lnTo>
                    <a:pt x="4648" y="232"/>
                  </a:lnTo>
                  <a:lnTo>
                    <a:pt x="4585" y="200"/>
                  </a:lnTo>
                  <a:lnTo>
                    <a:pt x="4517" y="169"/>
                  </a:lnTo>
                  <a:lnTo>
                    <a:pt x="4444" y="139"/>
                  </a:lnTo>
                  <a:lnTo>
                    <a:pt x="4405" y="124"/>
                  </a:lnTo>
                  <a:lnTo>
                    <a:pt x="4366" y="111"/>
                  </a:lnTo>
                  <a:lnTo>
                    <a:pt x="4327" y="96"/>
                  </a:lnTo>
                  <a:lnTo>
                    <a:pt x="4285" y="84"/>
                  </a:lnTo>
                  <a:lnTo>
                    <a:pt x="4242" y="71"/>
                  </a:lnTo>
                  <a:lnTo>
                    <a:pt x="4199" y="59"/>
                  </a:lnTo>
                  <a:lnTo>
                    <a:pt x="4155" y="48"/>
                  </a:lnTo>
                  <a:lnTo>
                    <a:pt x="4111" y="38"/>
                  </a:lnTo>
                  <a:lnTo>
                    <a:pt x="4066" y="30"/>
                  </a:lnTo>
                  <a:lnTo>
                    <a:pt x="4019" y="21"/>
                  </a:lnTo>
                  <a:lnTo>
                    <a:pt x="3973" y="15"/>
                  </a:lnTo>
                  <a:lnTo>
                    <a:pt x="3925" y="9"/>
                  </a:lnTo>
                  <a:lnTo>
                    <a:pt x="3876" y="5"/>
                  </a:lnTo>
                  <a:lnTo>
                    <a:pt x="3827" y="2"/>
                  </a:lnTo>
                  <a:lnTo>
                    <a:pt x="3778" y="0"/>
                  </a:lnTo>
                  <a:lnTo>
                    <a:pt x="3727" y="0"/>
                  </a:lnTo>
                  <a:lnTo>
                    <a:pt x="3677" y="3"/>
                  </a:lnTo>
                  <a:lnTo>
                    <a:pt x="3626" y="6"/>
                  </a:lnTo>
                  <a:lnTo>
                    <a:pt x="3574" y="11"/>
                  </a:lnTo>
                  <a:lnTo>
                    <a:pt x="3523" y="19"/>
                  </a:lnTo>
                  <a:lnTo>
                    <a:pt x="3470" y="27"/>
                  </a:lnTo>
                  <a:lnTo>
                    <a:pt x="3418" y="38"/>
                  </a:lnTo>
                  <a:lnTo>
                    <a:pt x="3366" y="52"/>
                  </a:lnTo>
                  <a:lnTo>
                    <a:pt x="3313" y="68"/>
                  </a:lnTo>
                  <a:lnTo>
                    <a:pt x="3259" y="86"/>
                  </a:lnTo>
                  <a:lnTo>
                    <a:pt x="3206" y="106"/>
                  </a:lnTo>
                  <a:lnTo>
                    <a:pt x="3154" y="128"/>
                  </a:lnTo>
                  <a:lnTo>
                    <a:pt x="3100" y="154"/>
                  </a:lnTo>
                  <a:lnTo>
                    <a:pt x="3047" y="182"/>
                  </a:lnTo>
                  <a:lnTo>
                    <a:pt x="2993" y="211"/>
                  </a:lnTo>
                  <a:lnTo>
                    <a:pt x="2940" y="244"/>
                  </a:lnTo>
                  <a:lnTo>
                    <a:pt x="2886" y="281"/>
                  </a:lnTo>
                  <a:lnTo>
                    <a:pt x="2834" y="320"/>
                  </a:lnTo>
                  <a:lnTo>
                    <a:pt x="2781" y="362"/>
                  </a:lnTo>
                  <a:lnTo>
                    <a:pt x="2728" y="407"/>
                  </a:lnTo>
                  <a:lnTo>
                    <a:pt x="2676" y="455"/>
                  </a:lnTo>
                  <a:lnTo>
                    <a:pt x="2624" y="507"/>
                  </a:lnTo>
                  <a:lnTo>
                    <a:pt x="2573" y="562"/>
                  </a:lnTo>
                  <a:lnTo>
                    <a:pt x="2521" y="619"/>
                  </a:lnTo>
                  <a:lnTo>
                    <a:pt x="2470" y="68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82" name="Google Shape;382;p11"/>
          <p:cNvSpPr/>
          <p:nvPr/>
        </p:nvSpPr>
        <p:spPr>
          <a:xfrm flipH="1" rot="10800000">
            <a:off x="639724" y="22454"/>
            <a:ext cx="496860" cy="496860"/>
          </a:xfrm>
          <a:prstGeom prst="ellipse">
            <a:avLst/>
          </a:prstGeom>
          <a:solidFill>
            <a:srgbClr val="C2002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3" name="Google Shape;383;p11"/>
          <p:cNvSpPr/>
          <p:nvPr/>
        </p:nvSpPr>
        <p:spPr>
          <a:xfrm flipH="1" rot="10800000">
            <a:off x="-248430" y="-186080"/>
            <a:ext cx="1058055" cy="1058055"/>
          </a:xfrm>
          <a:prstGeom prst="ellipse">
            <a:avLst/>
          </a:prstGeom>
          <a:noFill/>
          <a:ln cap="flat" cmpd="sng" w="12700">
            <a:solidFill>
              <a:srgbClr val="C2002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4" name="Google Shape;384;p11"/>
          <p:cNvSpPr txBox="1"/>
          <p:nvPr/>
        </p:nvSpPr>
        <p:spPr>
          <a:xfrm>
            <a:off x="690510" y="97759"/>
            <a:ext cx="395287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03</a:t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5" name="Google Shape;385;p11"/>
          <p:cNvSpPr txBox="1"/>
          <p:nvPr/>
        </p:nvSpPr>
        <p:spPr>
          <a:xfrm>
            <a:off x="1203842" y="228401"/>
            <a:ext cx="3234807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C2002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AJAX TEAM AVERAGE</a:t>
            </a:r>
            <a:endParaRPr b="1" i="0" sz="1800" u="none" cap="none" strike="noStrike">
              <a:solidFill>
                <a:srgbClr val="C2002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86" name="Google Shape;38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55" y="0"/>
            <a:ext cx="638827" cy="826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" name="Google Shape;392;p12"/>
          <p:cNvGrpSpPr/>
          <p:nvPr/>
        </p:nvGrpSpPr>
        <p:grpSpPr>
          <a:xfrm>
            <a:off x="693013" y="1106150"/>
            <a:ext cx="538548" cy="544943"/>
            <a:chOff x="1079500" y="2264966"/>
            <a:chExt cx="1779085" cy="1779085"/>
          </a:xfrm>
        </p:grpSpPr>
        <p:grpSp>
          <p:nvGrpSpPr>
            <p:cNvPr id="393" name="Google Shape;393;p12"/>
            <p:cNvGrpSpPr/>
            <p:nvPr/>
          </p:nvGrpSpPr>
          <p:grpSpPr>
            <a:xfrm>
              <a:off x="1079500" y="2264966"/>
              <a:ext cx="1779085" cy="1779085"/>
              <a:chOff x="785355" y="3394392"/>
              <a:chExt cx="1779085" cy="1779085"/>
            </a:xfrm>
          </p:grpSpPr>
          <p:sp>
            <p:nvSpPr>
              <p:cNvPr id="394" name="Google Shape;394;p12"/>
              <p:cNvSpPr/>
              <p:nvPr/>
            </p:nvSpPr>
            <p:spPr>
              <a:xfrm>
                <a:off x="785355" y="3394392"/>
                <a:ext cx="1779085" cy="1779085"/>
              </a:xfrm>
              <a:prstGeom prst="ellipse">
                <a:avLst/>
              </a:prstGeom>
              <a:noFill/>
              <a:ln cap="flat" cmpd="sng" w="12700">
                <a:solidFill>
                  <a:srgbClr val="C2002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95" name="Google Shape;395;p12"/>
              <p:cNvSpPr/>
              <p:nvPr/>
            </p:nvSpPr>
            <p:spPr>
              <a:xfrm>
                <a:off x="2163764" y="4953000"/>
                <a:ext cx="119950" cy="11995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396" name="Google Shape;396;p12"/>
            <p:cNvSpPr/>
            <p:nvPr/>
          </p:nvSpPr>
          <p:spPr>
            <a:xfrm>
              <a:off x="1207362" y="3187874"/>
              <a:ext cx="1523359" cy="755650"/>
            </a:xfrm>
            <a:custGeom>
              <a:rect b="b" l="l" r="r" t="t"/>
              <a:pathLst>
                <a:path extrusionOk="0" h="755650" w="1523359">
                  <a:moveTo>
                    <a:pt x="0" y="0"/>
                  </a:moveTo>
                  <a:lnTo>
                    <a:pt x="1523359" y="0"/>
                  </a:lnTo>
                  <a:lnTo>
                    <a:pt x="1519745" y="71560"/>
                  </a:lnTo>
                  <a:cubicBezTo>
                    <a:pt x="1480723" y="455803"/>
                    <a:pt x="1156218" y="755650"/>
                    <a:pt x="761679" y="755650"/>
                  </a:cubicBezTo>
                  <a:cubicBezTo>
                    <a:pt x="367141" y="755650"/>
                    <a:pt x="42635" y="455803"/>
                    <a:pt x="3613" y="7156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2002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97" name="Google Shape;397;p12"/>
            <p:cNvSpPr txBox="1"/>
            <p:nvPr/>
          </p:nvSpPr>
          <p:spPr>
            <a:xfrm>
              <a:off x="1623159" y="2487440"/>
              <a:ext cx="824306" cy="5999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C2002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b="0" i="0" sz="1000" u="none" cap="none" strike="noStrike">
                <a:solidFill>
                  <a:srgbClr val="C2002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398" name="Google Shape;398;p12"/>
          <p:cNvGrpSpPr/>
          <p:nvPr/>
        </p:nvGrpSpPr>
        <p:grpSpPr>
          <a:xfrm>
            <a:off x="694677" y="2723828"/>
            <a:ext cx="545877" cy="544943"/>
            <a:chOff x="1079500" y="2264966"/>
            <a:chExt cx="1906946" cy="1779085"/>
          </a:xfrm>
        </p:grpSpPr>
        <p:grpSp>
          <p:nvGrpSpPr>
            <p:cNvPr id="399" name="Google Shape;399;p12"/>
            <p:cNvGrpSpPr/>
            <p:nvPr/>
          </p:nvGrpSpPr>
          <p:grpSpPr>
            <a:xfrm>
              <a:off x="1079500" y="2264966"/>
              <a:ext cx="1779085" cy="1779085"/>
              <a:chOff x="785355" y="3394392"/>
              <a:chExt cx="1779085" cy="1779085"/>
            </a:xfrm>
          </p:grpSpPr>
          <p:sp>
            <p:nvSpPr>
              <p:cNvPr id="400" name="Google Shape;400;p12"/>
              <p:cNvSpPr/>
              <p:nvPr/>
            </p:nvSpPr>
            <p:spPr>
              <a:xfrm>
                <a:off x="785355" y="3394392"/>
                <a:ext cx="1779085" cy="1779085"/>
              </a:xfrm>
              <a:prstGeom prst="ellipse">
                <a:avLst/>
              </a:prstGeom>
              <a:noFill/>
              <a:ln cap="flat" cmpd="sng" w="12700">
                <a:solidFill>
                  <a:srgbClr val="C2002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01" name="Google Shape;401;p12"/>
              <p:cNvSpPr/>
              <p:nvPr/>
            </p:nvSpPr>
            <p:spPr>
              <a:xfrm>
                <a:off x="2163764" y="4953000"/>
                <a:ext cx="119950" cy="11995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402" name="Google Shape;402;p12"/>
            <p:cNvSpPr/>
            <p:nvPr/>
          </p:nvSpPr>
          <p:spPr>
            <a:xfrm>
              <a:off x="1207362" y="3187874"/>
              <a:ext cx="1523359" cy="755650"/>
            </a:xfrm>
            <a:custGeom>
              <a:rect b="b" l="l" r="r" t="t"/>
              <a:pathLst>
                <a:path extrusionOk="0" h="755650" w="1523359">
                  <a:moveTo>
                    <a:pt x="0" y="0"/>
                  </a:moveTo>
                  <a:lnTo>
                    <a:pt x="1523359" y="0"/>
                  </a:lnTo>
                  <a:lnTo>
                    <a:pt x="1519745" y="71560"/>
                  </a:lnTo>
                  <a:cubicBezTo>
                    <a:pt x="1480723" y="455803"/>
                    <a:pt x="1156218" y="755650"/>
                    <a:pt x="761679" y="755650"/>
                  </a:cubicBezTo>
                  <a:cubicBezTo>
                    <a:pt x="367141" y="755650"/>
                    <a:pt x="42635" y="455803"/>
                    <a:pt x="3613" y="7156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2002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03" name="Google Shape;403;p12"/>
            <p:cNvSpPr txBox="1"/>
            <p:nvPr/>
          </p:nvSpPr>
          <p:spPr>
            <a:xfrm>
              <a:off x="1623160" y="2487439"/>
              <a:ext cx="1363286" cy="6771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C2002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b="0" i="0" sz="1000" u="none" cap="none" strike="noStrike">
                <a:solidFill>
                  <a:srgbClr val="C2002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404" name="Google Shape;404;p12"/>
          <p:cNvGrpSpPr/>
          <p:nvPr/>
        </p:nvGrpSpPr>
        <p:grpSpPr>
          <a:xfrm>
            <a:off x="694677" y="1874730"/>
            <a:ext cx="545878" cy="544943"/>
            <a:chOff x="1079500" y="2264966"/>
            <a:chExt cx="1779085" cy="1779085"/>
          </a:xfrm>
        </p:grpSpPr>
        <p:grpSp>
          <p:nvGrpSpPr>
            <p:cNvPr id="405" name="Google Shape;405;p12"/>
            <p:cNvGrpSpPr/>
            <p:nvPr/>
          </p:nvGrpSpPr>
          <p:grpSpPr>
            <a:xfrm>
              <a:off x="1079500" y="2264966"/>
              <a:ext cx="1779085" cy="1779085"/>
              <a:chOff x="785355" y="3394392"/>
              <a:chExt cx="1779085" cy="1779085"/>
            </a:xfrm>
          </p:grpSpPr>
          <p:sp>
            <p:nvSpPr>
              <p:cNvPr id="406" name="Google Shape;406;p12"/>
              <p:cNvSpPr/>
              <p:nvPr/>
            </p:nvSpPr>
            <p:spPr>
              <a:xfrm>
                <a:off x="785355" y="3394392"/>
                <a:ext cx="1779085" cy="1779085"/>
              </a:xfrm>
              <a:prstGeom prst="ellipse">
                <a:avLst/>
              </a:prstGeom>
              <a:noFill/>
              <a:ln cap="flat" cmpd="sng" w="12700">
                <a:solidFill>
                  <a:srgbClr val="C2002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07" name="Google Shape;407;p12"/>
              <p:cNvSpPr/>
              <p:nvPr/>
            </p:nvSpPr>
            <p:spPr>
              <a:xfrm>
                <a:off x="2163764" y="4953000"/>
                <a:ext cx="119950" cy="11995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408" name="Google Shape;408;p12"/>
            <p:cNvSpPr/>
            <p:nvPr/>
          </p:nvSpPr>
          <p:spPr>
            <a:xfrm>
              <a:off x="1207362" y="3187874"/>
              <a:ext cx="1523359" cy="755650"/>
            </a:xfrm>
            <a:custGeom>
              <a:rect b="b" l="l" r="r" t="t"/>
              <a:pathLst>
                <a:path extrusionOk="0" h="755650" w="1523359">
                  <a:moveTo>
                    <a:pt x="0" y="0"/>
                  </a:moveTo>
                  <a:lnTo>
                    <a:pt x="1523359" y="0"/>
                  </a:lnTo>
                  <a:lnTo>
                    <a:pt x="1519745" y="71560"/>
                  </a:lnTo>
                  <a:cubicBezTo>
                    <a:pt x="1480723" y="455803"/>
                    <a:pt x="1156218" y="755650"/>
                    <a:pt x="761679" y="755650"/>
                  </a:cubicBezTo>
                  <a:cubicBezTo>
                    <a:pt x="367141" y="755650"/>
                    <a:pt x="42635" y="455803"/>
                    <a:pt x="3613" y="7156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2002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09" name="Google Shape;409;p12"/>
            <p:cNvSpPr txBox="1"/>
            <p:nvPr/>
          </p:nvSpPr>
          <p:spPr>
            <a:xfrm>
              <a:off x="1623161" y="2487439"/>
              <a:ext cx="1107560" cy="6771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C2002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b="0" i="0" sz="1000" u="none" cap="none" strike="noStrike">
                <a:solidFill>
                  <a:srgbClr val="C2002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410" name="Google Shape;410;p12"/>
          <p:cNvGrpSpPr/>
          <p:nvPr/>
        </p:nvGrpSpPr>
        <p:grpSpPr>
          <a:xfrm>
            <a:off x="706648" y="3595584"/>
            <a:ext cx="545878" cy="553511"/>
            <a:chOff x="1079500" y="2264966"/>
            <a:chExt cx="1779085" cy="1779085"/>
          </a:xfrm>
        </p:grpSpPr>
        <p:grpSp>
          <p:nvGrpSpPr>
            <p:cNvPr id="411" name="Google Shape;411;p12"/>
            <p:cNvGrpSpPr/>
            <p:nvPr/>
          </p:nvGrpSpPr>
          <p:grpSpPr>
            <a:xfrm>
              <a:off x="1079500" y="2264966"/>
              <a:ext cx="1779085" cy="1779085"/>
              <a:chOff x="785355" y="3394392"/>
              <a:chExt cx="1779085" cy="1779085"/>
            </a:xfrm>
          </p:grpSpPr>
          <p:sp>
            <p:nvSpPr>
              <p:cNvPr id="412" name="Google Shape;412;p12"/>
              <p:cNvSpPr/>
              <p:nvPr/>
            </p:nvSpPr>
            <p:spPr>
              <a:xfrm>
                <a:off x="785355" y="3394392"/>
                <a:ext cx="1779085" cy="1779085"/>
              </a:xfrm>
              <a:prstGeom prst="ellipse">
                <a:avLst/>
              </a:prstGeom>
              <a:noFill/>
              <a:ln cap="flat" cmpd="sng" w="12700">
                <a:solidFill>
                  <a:srgbClr val="C2002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13" name="Google Shape;413;p12"/>
              <p:cNvSpPr/>
              <p:nvPr/>
            </p:nvSpPr>
            <p:spPr>
              <a:xfrm>
                <a:off x="2163764" y="4953000"/>
                <a:ext cx="119950" cy="11995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414" name="Google Shape;414;p12"/>
            <p:cNvSpPr/>
            <p:nvPr/>
          </p:nvSpPr>
          <p:spPr>
            <a:xfrm>
              <a:off x="1207362" y="3187874"/>
              <a:ext cx="1523359" cy="755650"/>
            </a:xfrm>
            <a:custGeom>
              <a:rect b="b" l="l" r="r" t="t"/>
              <a:pathLst>
                <a:path extrusionOk="0" h="755650" w="1523359">
                  <a:moveTo>
                    <a:pt x="0" y="0"/>
                  </a:moveTo>
                  <a:lnTo>
                    <a:pt x="1523359" y="0"/>
                  </a:lnTo>
                  <a:lnTo>
                    <a:pt x="1519745" y="71560"/>
                  </a:lnTo>
                  <a:cubicBezTo>
                    <a:pt x="1480723" y="455803"/>
                    <a:pt x="1156218" y="755650"/>
                    <a:pt x="761679" y="755650"/>
                  </a:cubicBezTo>
                  <a:cubicBezTo>
                    <a:pt x="367141" y="755650"/>
                    <a:pt x="42635" y="455803"/>
                    <a:pt x="3613" y="7156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2002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5" name="Google Shape;415;p12"/>
            <p:cNvSpPr txBox="1"/>
            <p:nvPr/>
          </p:nvSpPr>
          <p:spPr>
            <a:xfrm>
              <a:off x="1554836" y="2477401"/>
              <a:ext cx="1235422" cy="6771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C2002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b="0" i="0" sz="1000" u="none" cap="none" strike="noStrike">
                <a:solidFill>
                  <a:srgbClr val="C2002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16" name="Google Shape;416;p12"/>
          <p:cNvSpPr txBox="1"/>
          <p:nvPr/>
        </p:nvSpPr>
        <p:spPr>
          <a:xfrm>
            <a:off x="1240555" y="1211535"/>
            <a:ext cx="7329378" cy="36976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A5A5A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Big disparity of players that are best for certain positions. Many CAMs, CM /LW/RW only single players.</a:t>
            </a:r>
            <a:endParaRPr b="0" i="0" sz="1100" u="none" cap="none" strike="noStrike">
              <a:solidFill>
                <a:srgbClr val="A5A5A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7" name="Google Shape;417;p12"/>
          <p:cNvSpPr txBox="1"/>
          <p:nvPr/>
        </p:nvSpPr>
        <p:spPr>
          <a:xfrm>
            <a:off x="1407367" y="2016085"/>
            <a:ext cx="2129276" cy="4023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A5A5A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GK at the highest age group</a:t>
            </a:r>
            <a:endParaRPr b="0" i="0" sz="1100" u="none" cap="none" strike="noStrike">
              <a:solidFill>
                <a:srgbClr val="A5A5A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8" name="Google Shape;418;p12"/>
          <p:cNvSpPr txBox="1"/>
          <p:nvPr/>
        </p:nvSpPr>
        <p:spPr>
          <a:xfrm>
            <a:off x="1322977" y="2815145"/>
            <a:ext cx="4801302" cy="47357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A5A5A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There is a player in the team with double market value than others</a:t>
            </a:r>
            <a:endParaRPr b="0" i="0" sz="1100" u="none" cap="none" strike="noStrike">
              <a:solidFill>
                <a:srgbClr val="A5A5A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9" name="Google Shape;419;p12"/>
          <p:cNvSpPr txBox="1"/>
          <p:nvPr/>
        </p:nvSpPr>
        <p:spPr>
          <a:xfrm>
            <a:off x="1427816" y="3723513"/>
            <a:ext cx="7054341" cy="55351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A5A5A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Some players in CAM position are being paid way higher than others on the same position (or the rest of the team)</a:t>
            </a:r>
            <a:endParaRPr b="0" i="0" sz="1100" u="none" cap="none" strike="noStrike">
              <a:solidFill>
                <a:srgbClr val="A5A5A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0" name="Google Shape;420;p12"/>
          <p:cNvSpPr/>
          <p:nvPr/>
        </p:nvSpPr>
        <p:spPr>
          <a:xfrm flipH="1" rot="10800000">
            <a:off x="639724" y="22454"/>
            <a:ext cx="496860" cy="496860"/>
          </a:xfrm>
          <a:prstGeom prst="ellipse">
            <a:avLst/>
          </a:prstGeom>
          <a:solidFill>
            <a:srgbClr val="C2002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1" name="Google Shape;421;p12"/>
          <p:cNvSpPr/>
          <p:nvPr/>
        </p:nvSpPr>
        <p:spPr>
          <a:xfrm flipH="1" rot="10800000">
            <a:off x="-248430" y="-186080"/>
            <a:ext cx="1058055" cy="1058055"/>
          </a:xfrm>
          <a:prstGeom prst="ellipse">
            <a:avLst/>
          </a:prstGeom>
          <a:noFill/>
          <a:ln cap="flat" cmpd="sng" w="12700">
            <a:solidFill>
              <a:srgbClr val="C2002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2" name="Google Shape;422;p12"/>
          <p:cNvSpPr txBox="1"/>
          <p:nvPr/>
        </p:nvSpPr>
        <p:spPr>
          <a:xfrm>
            <a:off x="690510" y="97759"/>
            <a:ext cx="395287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03</a:t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3" name="Google Shape;423;p12"/>
          <p:cNvSpPr txBox="1"/>
          <p:nvPr/>
        </p:nvSpPr>
        <p:spPr>
          <a:xfrm>
            <a:off x="1203842" y="228401"/>
            <a:ext cx="3315401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C2002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AJAX TEAM ANALYSIS</a:t>
            </a:r>
            <a:endParaRPr/>
          </a:p>
        </p:txBody>
      </p:sp>
      <p:pic>
        <p:nvPicPr>
          <p:cNvPr id="424" name="Google Shape;42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5" y="0"/>
            <a:ext cx="638827" cy="826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" name="Google Shape;430;p13"/>
          <p:cNvGrpSpPr/>
          <p:nvPr/>
        </p:nvGrpSpPr>
        <p:grpSpPr>
          <a:xfrm>
            <a:off x="1031337" y="1723738"/>
            <a:ext cx="3387151" cy="2815369"/>
            <a:chOff x="1375116" y="2298317"/>
            <a:chExt cx="4516201" cy="3753826"/>
          </a:xfrm>
        </p:grpSpPr>
        <p:sp>
          <p:nvSpPr>
            <p:cNvPr id="431" name="Google Shape;431;p13"/>
            <p:cNvSpPr/>
            <p:nvPr/>
          </p:nvSpPr>
          <p:spPr>
            <a:xfrm>
              <a:off x="1375117" y="3022508"/>
              <a:ext cx="4516200" cy="30296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Based on above data, our desired age limiting factor could be a goalkeeper that is between 17 to 22 years old. This will ensure we can have a talented defender which can be inside the team for the years to come, in case some of our players leave the teams or get the age of 30 year old.</a:t>
              </a:r>
              <a:endParaRPr b="0" i="0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3"/>
            <p:cNvSpPr txBox="1"/>
            <p:nvPr/>
          </p:nvSpPr>
          <p:spPr>
            <a:xfrm>
              <a:off x="1375116" y="2298317"/>
              <a:ext cx="4362991" cy="410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C2002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3" name="Google Shape;433;p13"/>
            <p:cNvGrpSpPr/>
            <p:nvPr/>
          </p:nvGrpSpPr>
          <p:grpSpPr>
            <a:xfrm>
              <a:off x="1437657" y="2856189"/>
              <a:ext cx="4453660" cy="45719"/>
              <a:chOff x="5029200" y="2769580"/>
              <a:chExt cx="4453660" cy="45719"/>
            </a:xfrm>
          </p:grpSpPr>
          <p:sp>
            <p:nvSpPr>
              <p:cNvPr id="434" name="Google Shape;434;p13"/>
              <p:cNvSpPr/>
              <p:nvPr/>
            </p:nvSpPr>
            <p:spPr>
              <a:xfrm>
                <a:off x="5029200" y="2769580"/>
                <a:ext cx="723900" cy="45719"/>
              </a:xfrm>
              <a:prstGeom prst="rect">
                <a:avLst/>
              </a:prstGeom>
              <a:solidFill>
                <a:srgbClr val="C2002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cxnSp>
            <p:nvCxnSpPr>
              <p:cNvPr id="435" name="Google Shape;435;p13"/>
              <p:cNvCxnSpPr/>
              <p:nvPr/>
            </p:nvCxnSpPr>
            <p:spPr>
              <a:xfrm>
                <a:off x="5711825" y="2792439"/>
                <a:ext cx="3771035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C2002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436" name="Google Shape;436;p13"/>
          <p:cNvSpPr/>
          <p:nvPr/>
        </p:nvSpPr>
        <p:spPr>
          <a:xfrm flipH="1" rot="10800000">
            <a:off x="-579416" y="4925229"/>
            <a:ext cx="1046142" cy="1046142"/>
          </a:xfrm>
          <a:prstGeom prst="ellipse">
            <a:avLst/>
          </a:prstGeom>
          <a:solidFill>
            <a:srgbClr val="C2002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7" name="Google Shape;437;p13"/>
          <p:cNvSpPr/>
          <p:nvPr/>
        </p:nvSpPr>
        <p:spPr>
          <a:xfrm flipH="1" rot="10800000">
            <a:off x="6895781" y="-739557"/>
            <a:ext cx="1684317" cy="1684317"/>
          </a:xfrm>
          <a:prstGeom prst="ellipse">
            <a:avLst/>
          </a:prstGeom>
          <a:solidFill>
            <a:srgbClr val="C2002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8" name="Google Shape;438;p13"/>
          <p:cNvSpPr/>
          <p:nvPr/>
        </p:nvSpPr>
        <p:spPr>
          <a:xfrm flipH="1" rot="10800000">
            <a:off x="8595394" y="2511160"/>
            <a:ext cx="309614" cy="309614"/>
          </a:xfrm>
          <a:prstGeom prst="ellipse">
            <a:avLst/>
          </a:prstGeom>
          <a:solidFill>
            <a:srgbClr val="C2002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9" name="Google Shape;439;p13"/>
          <p:cNvSpPr/>
          <p:nvPr/>
        </p:nvSpPr>
        <p:spPr>
          <a:xfrm flipH="1" rot="10800000">
            <a:off x="4418681" y="4310883"/>
            <a:ext cx="166740" cy="16674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0" name="Google Shape;440;p13"/>
          <p:cNvSpPr/>
          <p:nvPr/>
        </p:nvSpPr>
        <p:spPr>
          <a:xfrm flipH="1" rot="10800000">
            <a:off x="5514830" y="1512101"/>
            <a:ext cx="186870" cy="18687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1" name="Google Shape;441;p13"/>
          <p:cNvSpPr/>
          <p:nvPr/>
        </p:nvSpPr>
        <p:spPr>
          <a:xfrm>
            <a:off x="4502051" y="158073"/>
            <a:ext cx="4248150" cy="4229100"/>
          </a:xfrm>
          <a:custGeom>
            <a:rect b="b" l="l" r="r" t="t"/>
            <a:pathLst>
              <a:path extrusionOk="0" h="5638800" w="5664200">
                <a:moveTo>
                  <a:pt x="0" y="5638800"/>
                </a:moveTo>
                <a:lnTo>
                  <a:pt x="4298950" y="0"/>
                </a:lnTo>
                <a:lnTo>
                  <a:pt x="5664200" y="3429000"/>
                </a:lnTo>
                <a:lnTo>
                  <a:pt x="0" y="5638800"/>
                </a:lnTo>
                <a:close/>
              </a:path>
            </a:pathLst>
          </a:custGeom>
          <a:noFill/>
          <a:ln cap="flat" cmpd="sng" w="952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2" name="Google Shape;442;p13"/>
          <p:cNvSpPr/>
          <p:nvPr/>
        </p:nvSpPr>
        <p:spPr>
          <a:xfrm flipH="1" rot="10800000">
            <a:off x="9081904" y="4630510"/>
            <a:ext cx="817790" cy="817790"/>
          </a:xfrm>
          <a:prstGeom prst="ellipse">
            <a:avLst/>
          </a:prstGeom>
          <a:solidFill>
            <a:srgbClr val="C2002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3" name="Google Shape;443;p13"/>
          <p:cNvSpPr/>
          <p:nvPr/>
        </p:nvSpPr>
        <p:spPr>
          <a:xfrm flipH="1" rot="10800000">
            <a:off x="7294538" y="1989561"/>
            <a:ext cx="186870" cy="186870"/>
          </a:xfrm>
          <a:prstGeom prst="ellipse">
            <a:avLst/>
          </a:prstGeom>
          <a:solidFill>
            <a:srgbClr val="C2002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13"/>
          <p:cNvSpPr/>
          <p:nvPr/>
        </p:nvSpPr>
        <p:spPr>
          <a:xfrm flipH="1" rot="10800000">
            <a:off x="5605280" y="5079370"/>
            <a:ext cx="186870" cy="18687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45" name="Google Shape;445;p13"/>
          <p:cNvCxnSpPr/>
          <p:nvPr/>
        </p:nvCxnSpPr>
        <p:spPr>
          <a:xfrm>
            <a:off x="7387973" y="2082997"/>
            <a:ext cx="2102827" cy="2956409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6" name="Google Shape;446;p13"/>
          <p:cNvCxnSpPr>
            <a:stCxn id="444" idx="6"/>
          </p:cNvCxnSpPr>
          <p:nvPr/>
        </p:nvCxnSpPr>
        <p:spPr>
          <a:xfrm flipH="1" rot="10800000">
            <a:off x="5792150" y="2666005"/>
            <a:ext cx="2967900" cy="2506800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7" name="Google Shape;447;p13"/>
          <p:cNvCxnSpPr>
            <a:stCxn id="444" idx="0"/>
          </p:cNvCxnSpPr>
          <p:nvPr/>
        </p:nvCxnSpPr>
        <p:spPr>
          <a:xfrm flipH="1" rot="10800000">
            <a:off x="5698715" y="2105440"/>
            <a:ext cx="1689900" cy="3160800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8" name="Google Shape;448;p13"/>
          <p:cNvCxnSpPr/>
          <p:nvPr/>
        </p:nvCxnSpPr>
        <p:spPr>
          <a:xfrm>
            <a:off x="4542602" y="4396136"/>
            <a:ext cx="1172214" cy="770086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9" name="Google Shape;449;p13"/>
          <p:cNvSpPr/>
          <p:nvPr/>
        </p:nvSpPr>
        <p:spPr>
          <a:xfrm flipH="1" rot="10800000">
            <a:off x="9500324" y="3533110"/>
            <a:ext cx="305508" cy="3055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50" name="Google Shape;450;p13"/>
          <p:cNvCxnSpPr>
            <a:stCxn id="444" idx="6"/>
          </p:cNvCxnSpPr>
          <p:nvPr/>
        </p:nvCxnSpPr>
        <p:spPr>
          <a:xfrm flipH="1" rot="10800000">
            <a:off x="5792150" y="3671905"/>
            <a:ext cx="3814200" cy="1500900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1" name="Google Shape;451;p13"/>
          <p:cNvCxnSpPr>
            <a:stCxn id="440" idx="7"/>
          </p:cNvCxnSpPr>
          <p:nvPr/>
        </p:nvCxnSpPr>
        <p:spPr>
          <a:xfrm>
            <a:off x="5674334" y="1671605"/>
            <a:ext cx="4009500" cy="2069700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2" name="Google Shape;452;p13"/>
          <p:cNvCxnSpPr>
            <a:stCxn id="444" idx="0"/>
          </p:cNvCxnSpPr>
          <p:nvPr/>
        </p:nvCxnSpPr>
        <p:spPr>
          <a:xfrm rot="10800000">
            <a:off x="5606915" y="1671340"/>
            <a:ext cx="91800" cy="3594900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3" name="Google Shape;453;p13"/>
          <p:cNvCxnSpPr>
            <a:stCxn id="439" idx="1"/>
          </p:cNvCxnSpPr>
          <p:nvPr/>
        </p:nvCxnSpPr>
        <p:spPr>
          <a:xfrm flipH="1" rot="10800000">
            <a:off x="4443100" y="2120104"/>
            <a:ext cx="2925000" cy="2333100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4" name="Google Shape;454;p13"/>
          <p:cNvCxnSpPr/>
          <p:nvPr/>
        </p:nvCxnSpPr>
        <p:spPr>
          <a:xfrm flipH="1" rot="10800000">
            <a:off x="5605280" y="423060"/>
            <a:ext cx="2312831" cy="1177310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5" name="Google Shape;455;p13"/>
          <p:cNvCxnSpPr/>
          <p:nvPr/>
        </p:nvCxnSpPr>
        <p:spPr>
          <a:xfrm>
            <a:off x="7333613" y="2105347"/>
            <a:ext cx="1426352" cy="538571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6" name="Google Shape;456;p13"/>
          <p:cNvCxnSpPr/>
          <p:nvPr/>
        </p:nvCxnSpPr>
        <p:spPr>
          <a:xfrm>
            <a:off x="7272376" y="807260"/>
            <a:ext cx="160994" cy="1288396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7" name="Google Shape;457;p13"/>
          <p:cNvSpPr/>
          <p:nvPr/>
        </p:nvSpPr>
        <p:spPr>
          <a:xfrm flipH="1" rot="10800000">
            <a:off x="9100465" y="1036128"/>
            <a:ext cx="622007" cy="622007"/>
          </a:xfrm>
          <a:prstGeom prst="ellipse">
            <a:avLst/>
          </a:prstGeom>
          <a:solidFill>
            <a:srgbClr val="C2002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58" name="Google Shape;458;p13"/>
          <p:cNvCxnSpPr/>
          <p:nvPr/>
        </p:nvCxnSpPr>
        <p:spPr>
          <a:xfrm flipH="1" rot="10800000">
            <a:off x="5574284" y="1372923"/>
            <a:ext cx="3916515" cy="243197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9" name="Google Shape;459;p13"/>
          <p:cNvCxnSpPr/>
          <p:nvPr/>
        </p:nvCxnSpPr>
        <p:spPr>
          <a:xfrm flipH="1" rot="10800000">
            <a:off x="8770912" y="1346241"/>
            <a:ext cx="698057" cy="1337192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60" name="Google Shape;460;p13"/>
          <p:cNvCxnSpPr>
            <a:endCxn id="457" idx="0"/>
          </p:cNvCxnSpPr>
          <p:nvPr/>
        </p:nvCxnSpPr>
        <p:spPr>
          <a:xfrm rot="10800000">
            <a:off x="9411469" y="1658135"/>
            <a:ext cx="203100" cy="2082300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61" name="Google Shape;461;p13"/>
          <p:cNvCxnSpPr/>
          <p:nvPr/>
        </p:nvCxnSpPr>
        <p:spPr>
          <a:xfrm rot="10800000">
            <a:off x="8728079" y="2643917"/>
            <a:ext cx="959139" cy="1045359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2" name="Google Shape;462;p13"/>
          <p:cNvSpPr/>
          <p:nvPr/>
        </p:nvSpPr>
        <p:spPr>
          <a:xfrm>
            <a:off x="6528752" y="3498159"/>
            <a:ext cx="149232" cy="14923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3" name="Google Shape;463;p13"/>
          <p:cNvSpPr/>
          <p:nvPr/>
        </p:nvSpPr>
        <p:spPr>
          <a:xfrm>
            <a:off x="5627434" y="3879720"/>
            <a:ext cx="79331" cy="7933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4" name="Google Shape;464;p13"/>
          <p:cNvSpPr/>
          <p:nvPr/>
        </p:nvSpPr>
        <p:spPr>
          <a:xfrm>
            <a:off x="7888983" y="2806847"/>
            <a:ext cx="79331" cy="7933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5" name="Google Shape;465;p13"/>
          <p:cNvSpPr/>
          <p:nvPr/>
        </p:nvSpPr>
        <p:spPr>
          <a:xfrm flipH="1" rot="10800000">
            <a:off x="639724" y="22454"/>
            <a:ext cx="496860" cy="496860"/>
          </a:xfrm>
          <a:prstGeom prst="ellipse">
            <a:avLst/>
          </a:prstGeom>
          <a:solidFill>
            <a:srgbClr val="C2002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6" name="Google Shape;466;p13"/>
          <p:cNvSpPr/>
          <p:nvPr/>
        </p:nvSpPr>
        <p:spPr>
          <a:xfrm flipH="1" rot="10800000">
            <a:off x="-248430" y="-186080"/>
            <a:ext cx="1058055" cy="1058055"/>
          </a:xfrm>
          <a:prstGeom prst="ellipse">
            <a:avLst/>
          </a:prstGeom>
          <a:noFill/>
          <a:ln cap="flat" cmpd="sng" w="12700">
            <a:solidFill>
              <a:srgbClr val="C2002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7" name="Google Shape;467;p13"/>
          <p:cNvSpPr txBox="1"/>
          <p:nvPr/>
        </p:nvSpPr>
        <p:spPr>
          <a:xfrm>
            <a:off x="690510" y="97759"/>
            <a:ext cx="395287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03</a:t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8" name="Google Shape;468;p13"/>
          <p:cNvSpPr txBox="1"/>
          <p:nvPr/>
        </p:nvSpPr>
        <p:spPr>
          <a:xfrm>
            <a:off x="1203843" y="228401"/>
            <a:ext cx="2470956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C2002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FINDINGS</a:t>
            </a:r>
            <a:endParaRPr b="1" i="0" sz="1800" u="none" cap="none" strike="noStrike">
              <a:solidFill>
                <a:srgbClr val="C2002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69" name="Google Shape;46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5" y="0"/>
            <a:ext cx="638827" cy="826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5" name="Google Shape;475;p16"/>
          <p:cNvGrpSpPr/>
          <p:nvPr/>
        </p:nvGrpSpPr>
        <p:grpSpPr>
          <a:xfrm>
            <a:off x="787710" y="1340373"/>
            <a:ext cx="1334314" cy="1334314"/>
            <a:chOff x="785355" y="3394392"/>
            <a:chExt cx="1779085" cy="1779085"/>
          </a:xfrm>
        </p:grpSpPr>
        <p:pic>
          <p:nvPicPr>
            <p:cNvPr id="476" name="Google Shape;476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75798" y="3488240"/>
              <a:ext cx="1623600" cy="1613916"/>
            </a:xfrm>
            <a:custGeom>
              <a:rect b="b" l="l" r="r" t="t"/>
              <a:pathLst>
                <a:path extrusionOk="0" h="2160000" w="2160000">
                  <a:moveTo>
                    <a:pt x="1080000" y="0"/>
                  </a:moveTo>
                  <a:cubicBezTo>
                    <a:pt x="1676468" y="0"/>
                    <a:pt x="2160000" y="483532"/>
                    <a:pt x="2160000" y="1080000"/>
                  </a:cubicBezTo>
                  <a:cubicBezTo>
                    <a:pt x="2160000" y="1676468"/>
                    <a:pt x="1676468" y="2160000"/>
                    <a:pt x="1080000" y="2160000"/>
                  </a:cubicBezTo>
                  <a:cubicBezTo>
                    <a:pt x="483532" y="2160000"/>
                    <a:pt x="0" y="1676468"/>
                    <a:pt x="0" y="1080000"/>
                  </a:cubicBez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477" name="Google Shape;477;p16"/>
            <p:cNvGrpSpPr/>
            <p:nvPr/>
          </p:nvGrpSpPr>
          <p:grpSpPr>
            <a:xfrm>
              <a:off x="785355" y="3394392"/>
              <a:ext cx="1779085" cy="1779085"/>
              <a:chOff x="785355" y="3394392"/>
              <a:chExt cx="1779085" cy="1779085"/>
            </a:xfrm>
          </p:grpSpPr>
          <p:sp>
            <p:nvSpPr>
              <p:cNvPr id="478" name="Google Shape;478;p16"/>
              <p:cNvSpPr/>
              <p:nvPr/>
            </p:nvSpPr>
            <p:spPr>
              <a:xfrm>
                <a:off x="785355" y="3394392"/>
                <a:ext cx="1779085" cy="1779085"/>
              </a:xfrm>
              <a:prstGeom prst="ellipse">
                <a:avLst/>
              </a:prstGeom>
              <a:noFill/>
              <a:ln cap="flat" cmpd="sng" w="12700">
                <a:solidFill>
                  <a:srgbClr val="C2002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79" name="Google Shape;479;p16"/>
              <p:cNvSpPr/>
              <p:nvPr/>
            </p:nvSpPr>
            <p:spPr>
              <a:xfrm>
                <a:off x="2163764" y="4953000"/>
                <a:ext cx="119950" cy="119950"/>
              </a:xfrm>
              <a:prstGeom prst="ellipse">
                <a:avLst/>
              </a:prstGeom>
              <a:solidFill>
                <a:srgbClr val="C2002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grpSp>
        <p:nvGrpSpPr>
          <p:cNvPr id="480" name="Google Shape;480;p16"/>
          <p:cNvGrpSpPr/>
          <p:nvPr/>
        </p:nvGrpSpPr>
        <p:grpSpPr>
          <a:xfrm>
            <a:off x="2865799" y="3028959"/>
            <a:ext cx="1334314" cy="1334314"/>
            <a:chOff x="3602006" y="1628057"/>
            <a:chExt cx="1779085" cy="1779085"/>
          </a:xfrm>
        </p:grpSpPr>
        <p:pic>
          <p:nvPicPr>
            <p:cNvPr id="481" name="Google Shape;481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00230" y="1726280"/>
              <a:ext cx="1582638" cy="1582638"/>
            </a:xfrm>
            <a:custGeom>
              <a:rect b="b" l="l" r="r" t="t"/>
              <a:pathLst>
                <a:path extrusionOk="0" h="2160000" w="2105506">
                  <a:moveTo>
                    <a:pt x="1025506" y="0"/>
                  </a:moveTo>
                  <a:cubicBezTo>
                    <a:pt x="1621974" y="0"/>
                    <a:pt x="2105506" y="483532"/>
                    <a:pt x="2105506" y="1080000"/>
                  </a:cubicBezTo>
                  <a:cubicBezTo>
                    <a:pt x="2105506" y="1676468"/>
                    <a:pt x="1621974" y="2160000"/>
                    <a:pt x="1025506" y="2160000"/>
                  </a:cubicBezTo>
                  <a:cubicBezTo>
                    <a:pt x="578155" y="2160000"/>
                    <a:pt x="194331" y="1888014"/>
                    <a:pt x="30378" y="1500385"/>
                  </a:cubicBezTo>
                  <a:lnTo>
                    <a:pt x="0" y="1417387"/>
                  </a:lnTo>
                  <a:lnTo>
                    <a:pt x="0" y="742613"/>
                  </a:lnTo>
                  <a:lnTo>
                    <a:pt x="30378" y="659615"/>
                  </a:lnTo>
                  <a:cubicBezTo>
                    <a:pt x="194331" y="271987"/>
                    <a:pt x="578155" y="0"/>
                    <a:pt x="1025506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482" name="Google Shape;482;p16"/>
            <p:cNvGrpSpPr/>
            <p:nvPr/>
          </p:nvGrpSpPr>
          <p:grpSpPr>
            <a:xfrm>
              <a:off x="3602006" y="1628057"/>
              <a:ext cx="1779085" cy="1779085"/>
              <a:chOff x="785355" y="3394392"/>
              <a:chExt cx="1779085" cy="1779085"/>
            </a:xfrm>
          </p:grpSpPr>
          <p:sp>
            <p:nvSpPr>
              <p:cNvPr id="483" name="Google Shape;483;p16"/>
              <p:cNvSpPr/>
              <p:nvPr/>
            </p:nvSpPr>
            <p:spPr>
              <a:xfrm>
                <a:off x="785355" y="3394392"/>
                <a:ext cx="1779085" cy="1779085"/>
              </a:xfrm>
              <a:prstGeom prst="ellipse">
                <a:avLst/>
              </a:prstGeom>
              <a:noFill/>
              <a:ln cap="flat" cmpd="sng" w="12700">
                <a:solidFill>
                  <a:srgbClr val="C2002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84" name="Google Shape;484;p16"/>
              <p:cNvSpPr/>
              <p:nvPr/>
            </p:nvSpPr>
            <p:spPr>
              <a:xfrm>
                <a:off x="2163764" y="4953000"/>
                <a:ext cx="119950" cy="119950"/>
              </a:xfrm>
              <a:prstGeom prst="ellipse">
                <a:avLst/>
              </a:prstGeom>
              <a:solidFill>
                <a:srgbClr val="C2002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grpSp>
        <p:nvGrpSpPr>
          <p:cNvPr id="485" name="Google Shape;485;p16"/>
          <p:cNvGrpSpPr/>
          <p:nvPr/>
        </p:nvGrpSpPr>
        <p:grpSpPr>
          <a:xfrm>
            <a:off x="4943888" y="1340373"/>
            <a:ext cx="1334314" cy="1334314"/>
            <a:chOff x="6480614" y="2705090"/>
            <a:chExt cx="1779085" cy="1779085"/>
          </a:xfrm>
        </p:grpSpPr>
        <p:pic>
          <p:nvPicPr>
            <p:cNvPr id="486" name="Google Shape;486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58357" y="2782833"/>
              <a:ext cx="1623600" cy="1623600"/>
            </a:xfrm>
            <a:custGeom>
              <a:rect b="b" l="l" r="r" t="t"/>
              <a:pathLst>
                <a:path extrusionOk="0" h="2160000" w="2160000">
                  <a:moveTo>
                    <a:pt x="1080000" y="0"/>
                  </a:moveTo>
                  <a:cubicBezTo>
                    <a:pt x="1676468" y="0"/>
                    <a:pt x="2160000" y="483532"/>
                    <a:pt x="2160000" y="1080000"/>
                  </a:cubicBezTo>
                  <a:cubicBezTo>
                    <a:pt x="2160000" y="1676468"/>
                    <a:pt x="1676468" y="2160000"/>
                    <a:pt x="1080000" y="2160000"/>
                  </a:cubicBezTo>
                  <a:cubicBezTo>
                    <a:pt x="483532" y="2160000"/>
                    <a:pt x="0" y="1676468"/>
                    <a:pt x="0" y="1080000"/>
                  </a:cubicBez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487" name="Google Shape;487;p16"/>
            <p:cNvGrpSpPr/>
            <p:nvPr/>
          </p:nvGrpSpPr>
          <p:grpSpPr>
            <a:xfrm>
              <a:off x="6480614" y="2705090"/>
              <a:ext cx="1779085" cy="1779085"/>
              <a:chOff x="785355" y="3394392"/>
              <a:chExt cx="1779085" cy="1779085"/>
            </a:xfrm>
          </p:grpSpPr>
          <p:sp>
            <p:nvSpPr>
              <p:cNvPr id="488" name="Google Shape;488;p16"/>
              <p:cNvSpPr/>
              <p:nvPr/>
            </p:nvSpPr>
            <p:spPr>
              <a:xfrm>
                <a:off x="785355" y="3394392"/>
                <a:ext cx="1779085" cy="1779085"/>
              </a:xfrm>
              <a:prstGeom prst="ellipse">
                <a:avLst/>
              </a:prstGeom>
              <a:noFill/>
              <a:ln cap="flat" cmpd="sng" w="12700">
                <a:solidFill>
                  <a:srgbClr val="C2002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89" name="Google Shape;489;p16"/>
              <p:cNvSpPr/>
              <p:nvPr/>
            </p:nvSpPr>
            <p:spPr>
              <a:xfrm>
                <a:off x="2163764" y="4953000"/>
                <a:ext cx="119950" cy="119950"/>
              </a:xfrm>
              <a:prstGeom prst="ellipse">
                <a:avLst/>
              </a:prstGeom>
              <a:solidFill>
                <a:srgbClr val="C2002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grpSp>
        <p:nvGrpSpPr>
          <p:cNvPr id="490" name="Google Shape;490;p16"/>
          <p:cNvGrpSpPr/>
          <p:nvPr/>
        </p:nvGrpSpPr>
        <p:grpSpPr>
          <a:xfrm>
            <a:off x="7021977" y="3028959"/>
            <a:ext cx="1334314" cy="1334314"/>
            <a:chOff x="8775709" y="3246640"/>
            <a:chExt cx="1779085" cy="1779085"/>
          </a:xfrm>
        </p:grpSpPr>
        <p:pic>
          <p:nvPicPr>
            <p:cNvPr id="491" name="Google Shape;491;p1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853452" y="3329400"/>
              <a:ext cx="1623600" cy="1623600"/>
            </a:xfrm>
            <a:custGeom>
              <a:rect b="b" l="l" r="r" t="t"/>
              <a:pathLst>
                <a:path extrusionOk="0" h="2160000" w="2160000">
                  <a:moveTo>
                    <a:pt x="1080000" y="0"/>
                  </a:moveTo>
                  <a:cubicBezTo>
                    <a:pt x="1676468" y="0"/>
                    <a:pt x="2160000" y="483532"/>
                    <a:pt x="2160000" y="1080000"/>
                  </a:cubicBezTo>
                  <a:cubicBezTo>
                    <a:pt x="2160000" y="1676468"/>
                    <a:pt x="1676468" y="2160000"/>
                    <a:pt x="1080000" y="2160000"/>
                  </a:cubicBezTo>
                  <a:cubicBezTo>
                    <a:pt x="483532" y="2160000"/>
                    <a:pt x="0" y="1676468"/>
                    <a:pt x="0" y="1080000"/>
                  </a:cubicBez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492" name="Google Shape;492;p16"/>
            <p:cNvGrpSpPr/>
            <p:nvPr/>
          </p:nvGrpSpPr>
          <p:grpSpPr>
            <a:xfrm>
              <a:off x="8775709" y="3246640"/>
              <a:ext cx="1779085" cy="1779085"/>
              <a:chOff x="785355" y="3394392"/>
              <a:chExt cx="1779085" cy="1779085"/>
            </a:xfrm>
          </p:grpSpPr>
          <p:sp>
            <p:nvSpPr>
              <p:cNvPr id="493" name="Google Shape;493;p16"/>
              <p:cNvSpPr/>
              <p:nvPr/>
            </p:nvSpPr>
            <p:spPr>
              <a:xfrm>
                <a:off x="785355" y="3394392"/>
                <a:ext cx="1779085" cy="1779085"/>
              </a:xfrm>
              <a:prstGeom prst="ellipse">
                <a:avLst/>
              </a:prstGeom>
              <a:noFill/>
              <a:ln cap="flat" cmpd="sng" w="12700">
                <a:solidFill>
                  <a:srgbClr val="C2002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94" name="Google Shape;494;p16"/>
              <p:cNvSpPr/>
              <p:nvPr/>
            </p:nvSpPr>
            <p:spPr>
              <a:xfrm>
                <a:off x="2163764" y="4953000"/>
                <a:ext cx="119950" cy="119950"/>
              </a:xfrm>
              <a:prstGeom prst="ellipse">
                <a:avLst/>
              </a:prstGeom>
              <a:solidFill>
                <a:srgbClr val="C2002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sp>
        <p:nvSpPr>
          <p:cNvPr id="495" name="Google Shape;495;p16"/>
          <p:cNvSpPr txBox="1"/>
          <p:nvPr/>
        </p:nvSpPr>
        <p:spPr>
          <a:xfrm>
            <a:off x="2189856" y="1652938"/>
            <a:ext cx="2432151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C2002F"/>
                </a:solidFill>
                <a:latin typeface="Arial"/>
                <a:ea typeface="Arial"/>
                <a:cs typeface="Arial"/>
                <a:sym typeface="Arial"/>
              </a:rPr>
              <a:t>J. GORTER</a:t>
            </a:r>
            <a:endParaRPr b="1" i="0" sz="1200" u="none" cap="none" strike="noStrike">
              <a:solidFill>
                <a:srgbClr val="C2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16"/>
          <p:cNvSpPr/>
          <p:nvPr/>
        </p:nvSpPr>
        <p:spPr>
          <a:xfrm>
            <a:off x="2189856" y="1946886"/>
            <a:ext cx="2173135" cy="4385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A5A5A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5.800.000</a:t>
            </a:r>
            <a:endParaRPr b="0" i="0" sz="1200" u="none" cap="none" strike="noStrike">
              <a:solidFill>
                <a:srgbClr val="A5A5A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16"/>
          <p:cNvSpPr txBox="1"/>
          <p:nvPr/>
        </p:nvSpPr>
        <p:spPr>
          <a:xfrm>
            <a:off x="6404680" y="1652938"/>
            <a:ext cx="2432151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C2002F"/>
                </a:solidFill>
                <a:latin typeface="Arial"/>
                <a:ea typeface="Arial"/>
                <a:cs typeface="Arial"/>
                <a:sym typeface="Arial"/>
              </a:rPr>
              <a:t>L. MAGALLÁN</a:t>
            </a:r>
            <a:endParaRPr b="1" i="0" sz="1200" u="none" cap="none" strike="noStrike">
              <a:solidFill>
                <a:srgbClr val="C2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16"/>
          <p:cNvSpPr/>
          <p:nvPr/>
        </p:nvSpPr>
        <p:spPr>
          <a:xfrm>
            <a:off x="6404679" y="1946885"/>
            <a:ext cx="2173135" cy="10275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A5A5A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2.200.000 </a:t>
            </a:r>
            <a:endParaRPr b="0" i="0" sz="1200" u="none" cap="none" strike="noStrike">
              <a:solidFill>
                <a:srgbClr val="A5A5A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9" name="Google Shape;499;p16"/>
          <p:cNvSpPr txBox="1"/>
          <p:nvPr/>
        </p:nvSpPr>
        <p:spPr>
          <a:xfrm>
            <a:off x="312459" y="3503137"/>
            <a:ext cx="2432151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C2002F"/>
                </a:solidFill>
                <a:latin typeface="Arial"/>
                <a:ea typeface="Arial"/>
                <a:cs typeface="Arial"/>
                <a:sym typeface="Arial"/>
              </a:rPr>
              <a:t>Y. BAAS</a:t>
            </a:r>
            <a:endParaRPr b="1" i="0" sz="1200" u="none" cap="none" strike="noStrike">
              <a:solidFill>
                <a:srgbClr val="C2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16"/>
          <p:cNvSpPr/>
          <p:nvPr/>
        </p:nvSpPr>
        <p:spPr>
          <a:xfrm>
            <a:off x="571475" y="3797086"/>
            <a:ext cx="2173135" cy="4385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A5A5A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1.800.000 </a:t>
            </a:r>
            <a:endParaRPr b="0" i="0" sz="1200" u="none" cap="none" strike="noStrike">
              <a:solidFill>
                <a:srgbClr val="A5A5A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1" name="Google Shape;501;p16"/>
          <p:cNvSpPr txBox="1"/>
          <p:nvPr/>
        </p:nvSpPr>
        <p:spPr>
          <a:xfrm>
            <a:off x="4443468" y="3503137"/>
            <a:ext cx="2432151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C2002F"/>
                </a:solidFill>
                <a:latin typeface="Arial"/>
                <a:ea typeface="Arial"/>
                <a:cs typeface="Arial"/>
                <a:sym typeface="Arial"/>
              </a:rPr>
              <a:t>K. FİTZ-JİM</a:t>
            </a:r>
            <a:endParaRPr b="1" i="0" sz="1200" u="none" cap="none" strike="noStrike">
              <a:solidFill>
                <a:srgbClr val="C2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16"/>
          <p:cNvSpPr/>
          <p:nvPr/>
        </p:nvSpPr>
        <p:spPr>
          <a:xfrm>
            <a:off x="4702485" y="3797086"/>
            <a:ext cx="2173135" cy="4385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A5A5A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3.000.000</a:t>
            </a:r>
            <a:endParaRPr b="0" i="0" sz="1200" u="none" cap="none" strike="noStrike">
              <a:solidFill>
                <a:srgbClr val="A5A5A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3" name="Google Shape;503;p16"/>
          <p:cNvSpPr/>
          <p:nvPr/>
        </p:nvSpPr>
        <p:spPr>
          <a:xfrm flipH="1" rot="10800000">
            <a:off x="639724" y="22454"/>
            <a:ext cx="496860" cy="496860"/>
          </a:xfrm>
          <a:prstGeom prst="ellipse">
            <a:avLst/>
          </a:prstGeom>
          <a:solidFill>
            <a:srgbClr val="C2002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4" name="Google Shape;504;p16"/>
          <p:cNvSpPr/>
          <p:nvPr/>
        </p:nvSpPr>
        <p:spPr>
          <a:xfrm flipH="1" rot="10800000">
            <a:off x="-248430" y="-186080"/>
            <a:ext cx="1058055" cy="1058055"/>
          </a:xfrm>
          <a:prstGeom prst="ellipse">
            <a:avLst/>
          </a:prstGeom>
          <a:noFill/>
          <a:ln cap="flat" cmpd="sng" w="12700">
            <a:solidFill>
              <a:srgbClr val="C2002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5" name="Google Shape;505;p16"/>
          <p:cNvSpPr txBox="1"/>
          <p:nvPr/>
        </p:nvSpPr>
        <p:spPr>
          <a:xfrm>
            <a:off x="690510" y="97759"/>
            <a:ext cx="395287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04</a:t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16"/>
          <p:cNvSpPr txBox="1"/>
          <p:nvPr/>
        </p:nvSpPr>
        <p:spPr>
          <a:xfrm>
            <a:off x="1203842" y="228401"/>
            <a:ext cx="4403207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C2002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PLAYERS SOLD</a:t>
            </a:r>
            <a:endParaRPr b="1" i="0" sz="1800" u="none" cap="none" strike="noStrike">
              <a:solidFill>
                <a:srgbClr val="C2002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07" name="Google Shape;507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55" y="0"/>
            <a:ext cx="638827" cy="826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4"/>
          <p:cNvSpPr txBox="1"/>
          <p:nvPr/>
        </p:nvSpPr>
        <p:spPr>
          <a:xfrm>
            <a:off x="810975" y="1717508"/>
            <a:ext cx="2612309" cy="148802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b="0" i="0" lang="en-US" sz="10000" u="none" cap="none" strike="noStrike">
                <a:solidFill>
                  <a:srgbClr val="C2002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12.8</a:t>
            </a:r>
            <a:endParaRPr b="0" i="0" sz="10000" u="none" cap="none" strike="noStrike">
              <a:solidFill>
                <a:srgbClr val="C2002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514" name="Google Shape;514;p14"/>
          <p:cNvGrpSpPr/>
          <p:nvPr/>
        </p:nvGrpSpPr>
        <p:grpSpPr>
          <a:xfrm>
            <a:off x="3166109" y="2660870"/>
            <a:ext cx="514350" cy="514350"/>
            <a:chOff x="3753261" y="3931146"/>
            <a:chExt cx="685800" cy="685800"/>
          </a:xfrm>
        </p:grpSpPr>
        <p:sp>
          <p:nvSpPr>
            <p:cNvPr id="515" name="Google Shape;515;p14"/>
            <p:cNvSpPr/>
            <p:nvPr/>
          </p:nvSpPr>
          <p:spPr>
            <a:xfrm>
              <a:off x="3753261" y="3931146"/>
              <a:ext cx="685800" cy="685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16" name="Google Shape;516;p14"/>
            <p:cNvSpPr/>
            <p:nvPr/>
          </p:nvSpPr>
          <p:spPr>
            <a:xfrm>
              <a:off x="3845977" y="4043213"/>
              <a:ext cx="500368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</a:t>
              </a:r>
              <a:endParaRPr b="0" i="0" sz="1800" u="none" cap="none" strike="noStrike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517" name="Google Shape;517;p14"/>
          <p:cNvSpPr txBox="1"/>
          <p:nvPr/>
        </p:nvSpPr>
        <p:spPr>
          <a:xfrm>
            <a:off x="4431951" y="1935610"/>
            <a:ext cx="3354161" cy="3000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C2002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TOTAL ESTIMATED SALES</a:t>
            </a:r>
            <a:endParaRPr b="1" i="0" sz="1500" u="none" cap="none" strike="noStrike">
              <a:solidFill>
                <a:srgbClr val="C2002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8" name="Google Shape;518;p14"/>
          <p:cNvSpPr/>
          <p:nvPr/>
        </p:nvSpPr>
        <p:spPr>
          <a:xfrm>
            <a:off x="4431951" y="2426143"/>
            <a:ext cx="3645249" cy="149815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There was interest from other clubs in 4 players, and their release clauses were paid.</a:t>
            </a:r>
            <a:endParaRPr b="0" i="0" sz="1100" u="none" cap="none" strike="noStrik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519" name="Google Shape;519;p14"/>
          <p:cNvGrpSpPr/>
          <p:nvPr/>
        </p:nvGrpSpPr>
        <p:grpSpPr>
          <a:xfrm>
            <a:off x="4543838" y="2328026"/>
            <a:ext cx="3340245" cy="34289"/>
            <a:chOff x="5029200" y="2769580"/>
            <a:chExt cx="4453660" cy="45719"/>
          </a:xfrm>
        </p:grpSpPr>
        <p:sp>
          <p:nvSpPr>
            <p:cNvPr id="520" name="Google Shape;520;p14"/>
            <p:cNvSpPr/>
            <p:nvPr/>
          </p:nvSpPr>
          <p:spPr>
            <a:xfrm>
              <a:off x="5029200" y="2769580"/>
              <a:ext cx="723900" cy="45719"/>
            </a:xfrm>
            <a:prstGeom prst="rect">
              <a:avLst/>
            </a:prstGeom>
            <a:solidFill>
              <a:srgbClr val="C2002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521" name="Google Shape;521;p14"/>
            <p:cNvCxnSpPr/>
            <p:nvPr/>
          </p:nvCxnSpPr>
          <p:spPr>
            <a:xfrm>
              <a:off x="5711825" y="2792439"/>
              <a:ext cx="3771035" cy="0"/>
            </a:xfrm>
            <a:prstGeom prst="straightConnector1">
              <a:avLst/>
            </a:prstGeom>
            <a:noFill/>
            <a:ln cap="flat" cmpd="sng" w="9525">
              <a:solidFill>
                <a:srgbClr val="C2002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22" name="Google Shape;522;p14"/>
          <p:cNvSpPr/>
          <p:nvPr/>
        </p:nvSpPr>
        <p:spPr>
          <a:xfrm flipH="1" rot="10800000">
            <a:off x="639724" y="22454"/>
            <a:ext cx="496860" cy="496860"/>
          </a:xfrm>
          <a:prstGeom prst="ellipse">
            <a:avLst/>
          </a:prstGeom>
          <a:solidFill>
            <a:srgbClr val="C2002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3" name="Google Shape;523;p14"/>
          <p:cNvSpPr/>
          <p:nvPr/>
        </p:nvSpPr>
        <p:spPr>
          <a:xfrm flipH="1" rot="10800000">
            <a:off x="-248430" y="-186080"/>
            <a:ext cx="1058055" cy="1058055"/>
          </a:xfrm>
          <a:prstGeom prst="ellipse">
            <a:avLst/>
          </a:prstGeom>
          <a:noFill/>
          <a:ln cap="flat" cmpd="sng" w="12700">
            <a:solidFill>
              <a:srgbClr val="C2002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4" name="Google Shape;524;p14"/>
          <p:cNvSpPr txBox="1"/>
          <p:nvPr/>
        </p:nvSpPr>
        <p:spPr>
          <a:xfrm>
            <a:off x="690510" y="97759"/>
            <a:ext cx="395287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03</a:t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5" name="Google Shape;525;p14"/>
          <p:cNvSpPr txBox="1"/>
          <p:nvPr/>
        </p:nvSpPr>
        <p:spPr>
          <a:xfrm>
            <a:off x="1203843" y="228401"/>
            <a:ext cx="2470956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C2002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FINDINGS</a:t>
            </a:r>
            <a:endParaRPr b="1" i="0" sz="1800" u="none" cap="none" strike="noStrike">
              <a:solidFill>
                <a:srgbClr val="C2002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26" name="Google Shape;52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5" y="0"/>
            <a:ext cx="638827" cy="826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" name="Google Shape;532;p15"/>
          <p:cNvGrpSpPr/>
          <p:nvPr/>
        </p:nvGrpSpPr>
        <p:grpSpPr>
          <a:xfrm>
            <a:off x="1149760" y="1340984"/>
            <a:ext cx="2033588" cy="2033588"/>
            <a:chOff x="-1266371" y="4076700"/>
            <a:chExt cx="4165600" cy="4165600"/>
          </a:xfrm>
        </p:grpSpPr>
        <p:sp>
          <p:nvSpPr>
            <p:cNvPr id="533" name="Google Shape;533;p15"/>
            <p:cNvSpPr/>
            <p:nvPr/>
          </p:nvSpPr>
          <p:spPr>
            <a:xfrm>
              <a:off x="-1025071" y="4318000"/>
              <a:ext cx="3683000" cy="3683000"/>
            </a:xfrm>
            <a:prstGeom prst="ellipse">
              <a:avLst/>
            </a:prstGeom>
            <a:solidFill>
              <a:srgbClr val="C2002F"/>
            </a:solidFill>
            <a:ln cap="flat" cmpd="sng" w="9525">
              <a:solidFill>
                <a:srgbClr val="C200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grpSp>
          <p:nvGrpSpPr>
            <p:cNvPr id="534" name="Google Shape;534;p15"/>
            <p:cNvGrpSpPr/>
            <p:nvPr/>
          </p:nvGrpSpPr>
          <p:grpSpPr>
            <a:xfrm>
              <a:off x="-1266371" y="4076700"/>
              <a:ext cx="4165600" cy="4165600"/>
              <a:chOff x="-1266371" y="4076700"/>
              <a:chExt cx="4165600" cy="4165600"/>
            </a:xfrm>
          </p:grpSpPr>
          <p:sp>
            <p:nvSpPr>
              <p:cNvPr id="535" name="Google Shape;535;p15"/>
              <p:cNvSpPr/>
              <p:nvPr/>
            </p:nvSpPr>
            <p:spPr>
              <a:xfrm>
                <a:off x="2697616" y="5348316"/>
                <a:ext cx="161925" cy="161925"/>
              </a:xfrm>
              <a:prstGeom prst="ellipse">
                <a:avLst/>
              </a:prstGeom>
              <a:solidFill>
                <a:srgbClr val="C00000"/>
              </a:solidFill>
              <a:ln cap="flat" cmpd="sng" w="9525">
                <a:solidFill>
                  <a:srgbClr val="C2002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36" name="Google Shape;536;p15"/>
              <p:cNvSpPr/>
              <p:nvPr/>
            </p:nvSpPr>
            <p:spPr>
              <a:xfrm>
                <a:off x="-1266371" y="4076700"/>
                <a:ext cx="4165600" cy="4165600"/>
              </a:xfrm>
              <a:prstGeom prst="ellipse">
                <a:avLst/>
              </a:prstGeom>
              <a:noFill/>
              <a:ln cap="flat" cmpd="sng" w="12700">
                <a:solidFill>
                  <a:srgbClr val="C2002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37" name="Google Shape;537;p15"/>
              <p:cNvSpPr/>
              <p:nvPr/>
            </p:nvSpPr>
            <p:spPr>
              <a:xfrm>
                <a:off x="-920228" y="7346082"/>
                <a:ext cx="161925" cy="161925"/>
              </a:xfrm>
              <a:prstGeom prst="ellipse">
                <a:avLst/>
              </a:prstGeom>
              <a:solidFill>
                <a:srgbClr val="C00000"/>
              </a:solidFill>
              <a:ln cap="flat" cmpd="sng" w="9525">
                <a:solidFill>
                  <a:srgbClr val="C2002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sp>
        <p:nvSpPr>
          <p:cNvPr id="538" name="Google Shape;538;p15"/>
          <p:cNvSpPr txBox="1"/>
          <p:nvPr/>
        </p:nvSpPr>
        <p:spPr>
          <a:xfrm>
            <a:off x="1482774" y="1902319"/>
            <a:ext cx="1367561" cy="28469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FOUR</a:t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9" name="Google Shape;539;p15"/>
          <p:cNvSpPr txBox="1"/>
          <p:nvPr/>
        </p:nvSpPr>
        <p:spPr>
          <a:xfrm>
            <a:off x="1722885" y="2185103"/>
            <a:ext cx="88734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04</a:t>
            </a:r>
            <a:endParaRPr b="1" i="0" sz="5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0" name="Google Shape;540;p15"/>
          <p:cNvSpPr txBox="1"/>
          <p:nvPr/>
        </p:nvSpPr>
        <p:spPr>
          <a:xfrm>
            <a:off x="3551164" y="1630627"/>
            <a:ext cx="4417187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C2002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CONCLUSION</a:t>
            </a:r>
            <a:endParaRPr b="1" i="0" sz="3600" u="none" cap="none" strike="noStrike">
              <a:solidFill>
                <a:srgbClr val="C2002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1" name="Google Shape;541;p15"/>
          <p:cNvSpPr/>
          <p:nvPr/>
        </p:nvSpPr>
        <p:spPr>
          <a:xfrm flipH="1" rot="10800000">
            <a:off x="7249903" y="-757672"/>
            <a:ext cx="1436897" cy="1436897"/>
          </a:xfrm>
          <a:prstGeom prst="ellipse">
            <a:avLst/>
          </a:prstGeom>
          <a:solidFill>
            <a:srgbClr val="C2002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2" name="Google Shape;542;p15"/>
          <p:cNvSpPr/>
          <p:nvPr/>
        </p:nvSpPr>
        <p:spPr>
          <a:xfrm flipH="1" rot="10800000">
            <a:off x="6939105" y="4609823"/>
            <a:ext cx="1442895" cy="1442895"/>
          </a:xfrm>
          <a:prstGeom prst="ellipse">
            <a:avLst/>
          </a:prstGeom>
          <a:solidFill>
            <a:srgbClr val="C2002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3" name="Google Shape;543;p15"/>
          <p:cNvSpPr/>
          <p:nvPr/>
        </p:nvSpPr>
        <p:spPr>
          <a:xfrm flipH="1" rot="10800000">
            <a:off x="3494315" y="972712"/>
            <a:ext cx="330450" cy="330450"/>
          </a:xfrm>
          <a:prstGeom prst="ellipse">
            <a:avLst/>
          </a:prstGeom>
          <a:solidFill>
            <a:srgbClr val="C2002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4" name="Google Shape;544;p15"/>
          <p:cNvSpPr/>
          <p:nvPr/>
        </p:nvSpPr>
        <p:spPr>
          <a:xfrm flipH="1" rot="10800000">
            <a:off x="5317016" y="3907550"/>
            <a:ext cx="305943" cy="305943"/>
          </a:xfrm>
          <a:prstGeom prst="ellipse">
            <a:avLst/>
          </a:prstGeom>
          <a:solidFill>
            <a:srgbClr val="C2002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5" name="Google Shape;545;p15"/>
          <p:cNvSpPr/>
          <p:nvPr/>
        </p:nvSpPr>
        <p:spPr>
          <a:xfrm flipH="1" rot="10800000">
            <a:off x="1267560" y="4125686"/>
            <a:ext cx="175614" cy="175614"/>
          </a:xfrm>
          <a:prstGeom prst="ellipse">
            <a:avLst/>
          </a:prstGeom>
          <a:solidFill>
            <a:srgbClr val="C2002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546" name="Google Shape;546;p15"/>
          <p:cNvGrpSpPr/>
          <p:nvPr/>
        </p:nvGrpSpPr>
        <p:grpSpPr>
          <a:xfrm>
            <a:off x="3654103" y="2185104"/>
            <a:ext cx="4260056" cy="34289"/>
            <a:chOff x="5029200" y="2769580"/>
            <a:chExt cx="5680075" cy="45719"/>
          </a:xfrm>
        </p:grpSpPr>
        <p:sp>
          <p:nvSpPr>
            <p:cNvPr id="547" name="Google Shape;547;p15"/>
            <p:cNvSpPr/>
            <p:nvPr/>
          </p:nvSpPr>
          <p:spPr>
            <a:xfrm>
              <a:off x="5029200" y="2769580"/>
              <a:ext cx="723900" cy="45719"/>
            </a:xfrm>
            <a:prstGeom prst="rect">
              <a:avLst/>
            </a:prstGeom>
            <a:solidFill>
              <a:srgbClr val="C2002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548" name="Google Shape;548;p15"/>
            <p:cNvCxnSpPr/>
            <p:nvPr/>
          </p:nvCxnSpPr>
          <p:spPr>
            <a:xfrm>
              <a:off x="5711825" y="2792439"/>
              <a:ext cx="4997450" cy="0"/>
            </a:xfrm>
            <a:prstGeom prst="straightConnector1">
              <a:avLst/>
            </a:prstGeom>
            <a:noFill/>
            <a:ln cap="flat" cmpd="sng" w="9525">
              <a:solidFill>
                <a:srgbClr val="C2002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549" name="Google Shape;54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134" y="89976"/>
            <a:ext cx="1070043" cy="1070043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15"/>
          <p:cNvSpPr/>
          <p:nvPr/>
        </p:nvSpPr>
        <p:spPr>
          <a:xfrm>
            <a:off x="3584943" y="2284340"/>
            <a:ext cx="4329216" cy="15927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consideration: </a:t>
            </a:r>
            <a:endParaRPr/>
          </a:p>
          <a:p>
            <a:pPr indent="-171450" lvl="0" marL="1714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0" i="0" lang="en-US" sz="11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good potential</a:t>
            </a:r>
            <a:endParaRPr/>
          </a:p>
          <a:p>
            <a:pPr indent="-171450" lvl="0" marL="1714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0" i="0" lang="en-US" sz="11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young age</a:t>
            </a:r>
            <a:endParaRPr/>
          </a:p>
          <a:p>
            <a:pPr indent="-171450" lvl="0" marL="1714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0" i="0" lang="en-US" sz="11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high GK rating</a:t>
            </a:r>
            <a:endParaRPr/>
          </a:p>
          <a:p>
            <a:pPr indent="-171450" lvl="0" marL="1714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0" i="0" lang="en-US" sz="11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release clause under 12M</a:t>
            </a:r>
            <a:endParaRPr b="0" i="0" sz="1100" u="none" cap="none" strike="noStrik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40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5197" y="1079032"/>
            <a:ext cx="1828800" cy="1834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7599" y="1080508"/>
            <a:ext cx="1828800" cy="182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" y="1080508"/>
            <a:ext cx="1828800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86400" y="2918916"/>
            <a:ext cx="1828800" cy="1817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28800" y="2917438"/>
            <a:ext cx="1828800" cy="18206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1" name="Google Shape;561;p17"/>
          <p:cNvGrpSpPr/>
          <p:nvPr/>
        </p:nvGrpSpPr>
        <p:grpSpPr>
          <a:xfrm>
            <a:off x="1828800" y="1084574"/>
            <a:ext cx="1828800" cy="1828800"/>
            <a:chOff x="2438400" y="1446098"/>
            <a:chExt cx="2438400" cy="2438400"/>
          </a:xfrm>
        </p:grpSpPr>
        <p:sp>
          <p:nvSpPr>
            <p:cNvPr id="562" name="Google Shape;562;p17"/>
            <p:cNvSpPr/>
            <p:nvPr/>
          </p:nvSpPr>
          <p:spPr>
            <a:xfrm>
              <a:off x="2438400" y="1446098"/>
              <a:ext cx="2438400" cy="2438400"/>
            </a:xfrm>
            <a:prstGeom prst="rect">
              <a:avLst/>
            </a:prstGeom>
            <a:solidFill>
              <a:srgbClr val="C2002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63" name="Google Shape;563;p17"/>
            <p:cNvSpPr txBox="1"/>
            <p:nvPr/>
          </p:nvSpPr>
          <p:spPr>
            <a:xfrm>
              <a:off x="2519447" y="1600201"/>
              <a:ext cx="2276307" cy="2098408"/>
            </a:xfrm>
            <a:prstGeom prst="rect">
              <a:avLst/>
            </a:prstGeom>
            <a:solidFill>
              <a:srgbClr val="C2002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Luiz Júnior</a:t>
              </a:r>
              <a:endParaRPr/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Age: 21</a:t>
              </a:r>
              <a:endParaRPr/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GK Rating: 73</a:t>
              </a:r>
              <a:endParaRPr/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Potential: 82</a:t>
              </a:r>
              <a:endParaRPr/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Release Clause: 10.6m</a:t>
              </a:r>
              <a:endParaRPr/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Contract End: 2027</a:t>
              </a:r>
              <a:endParaRPr/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564" name="Google Shape;564;p17"/>
          <p:cNvGrpSpPr/>
          <p:nvPr/>
        </p:nvGrpSpPr>
        <p:grpSpPr>
          <a:xfrm>
            <a:off x="5486400" y="1084574"/>
            <a:ext cx="1828800" cy="1828800"/>
            <a:chOff x="7315200" y="1446098"/>
            <a:chExt cx="2438400" cy="2438400"/>
          </a:xfrm>
        </p:grpSpPr>
        <p:sp>
          <p:nvSpPr>
            <p:cNvPr id="565" name="Google Shape;565;p17"/>
            <p:cNvSpPr/>
            <p:nvPr/>
          </p:nvSpPr>
          <p:spPr>
            <a:xfrm>
              <a:off x="7315200" y="1446098"/>
              <a:ext cx="2438400" cy="2438400"/>
            </a:xfrm>
            <a:prstGeom prst="rect">
              <a:avLst/>
            </a:prstGeom>
            <a:solidFill>
              <a:srgbClr val="C2002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66" name="Google Shape;566;p17"/>
            <p:cNvSpPr txBox="1"/>
            <p:nvPr/>
          </p:nvSpPr>
          <p:spPr>
            <a:xfrm>
              <a:off x="7396247" y="1600201"/>
              <a:ext cx="2276307" cy="20984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G. Bazunu	</a:t>
              </a:r>
              <a:endParaRPr/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Age: 20</a:t>
              </a:r>
              <a:endParaRPr/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GK Rating: 71</a:t>
              </a:r>
              <a:endParaRPr/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Potential: 85</a:t>
              </a:r>
              <a:endParaRPr/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Release Clause: 8.6m</a:t>
              </a:r>
              <a:endParaRPr/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Contract End: 2027</a:t>
              </a:r>
              <a:endParaRPr/>
            </a:p>
          </p:txBody>
        </p:sp>
      </p:grpSp>
      <p:grpSp>
        <p:nvGrpSpPr>
          <p:cNvPr id="567" name="Google Shape;567;p17"/>
          <p:cNvGrpSpPr/>
          <p:nvPr/>
        </p:nvGrpSpPr>
        <p:grpSpPr>
          <a:xfrm>
            <a:off x="3657600" y="2913374"/>
            <a:ext cx="1828800" cy="1828800"/>
            <a:chOff x="4876800" y="3884498"/>
            <a:chExt cx="2438400" cy="2438400"/>
          </a:xfrm>
        </p:grpSpPr>
        <p:sp>
          <p:nvSpPr>
            <p:cNvPr id="568" name="Google Shape;568;p17"/>
            <p:cNvSpPr/>
            <p:nvPr/>
          </p:nvSpPr>
          <p:spPr>
            <a:xfrm>
              <a:off x="4876800" y="3884498"/>
              <a:ext cx="2438400" cy="2438400"/>
            </a:xfrm>
            <a:prstGeom prst="rect">
              <a:avLst/>
            </a:prstGeom>
            <a:solidFill>
              <a:srgbClr val="C2002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69" name="Google Shape;569;p17"/>
            <p:cNvSpPr txBox="1"/>
            <p:nvPr/>
          </p:nvSpPr>
          <p:spPr>
            <a:xfrm>
              <a:off x="4957847" y="4043481"/>
              <a:ext cx="2276307" cy="2052517"/>
            </a:xfrm>
            <a:prstGeom prst="rect">
              <a:avLst/>
            </a:prstGeom>
            <a:solidFill>
              <a:srgbClr val="C2002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M. Ramírez</a:t>
              </a:r>
              <a:endParaRPr/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Age: 21</a:t>
              </a:r>
              <a:endParaRPr/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GK Rating: 73</a:t>
              </a:r>
              <a:endParaRPr/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Potential: 81</a:t>
              </a:r>
              <a:endParaRPr/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Release Clause: 7.4m</a:t>
              </a:r>
              <a:endParaRPr/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Contract End: 2023</a:t>
              </a:r>
              <a:endParaRPr/>
            </a:p>
          </p:txBody>
        </p:sp>
      </p:grpSp>
      <p:grpSp>
        <p:nvGrpSpPr>
          <p:cNvPr id="570" name="Google Shape;570;p17"/>
          <p:cNvGrpSpPr/>
          <p:nvPr/>
        </p:nvGrpSpPr>
        <p:grpSpPr>
          <a:xfrm>
            <a:off x="7315200" y="2913374"/>
            <a:ext cx="1828800" cy="1828800"/>
            <a:chOff x="9753600" y="3884498"/>
            <a:chExt cx="2438400" cy="2438400"/>
          </a:xfrm>
        </p:grpSpPr>
        <p:sp>
          <p:nvSpPr>
            <p:cNvPr id="571" name="Google Shape;571;p17"/>
            <p:cNvSpPr/>
            <p:nvPr/>
          </p:nvSpPr>
          <p:spPr>
            <a:xfrm>
              <a:off x="9753600" y="3884498"/>
              <a:ext cx="2438400" cy="2438400"/>
            </a:xfrm>
            <a:prstGeom prst="rect">
              <a:avLst/>
            </a:prstGeom>
            <a:solidFill>
              <a:srgbClr val="C2002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72" name="Google Shape;572;p17"/>
            <p:cNvSpPr txBox="1"/>
            <p:nvPr/>
          </p:nvSpPr>
          <p:spPr>
            <a:xfrm>
              <a:off x="9834647" y="4029911"/>
              <a:ext cx="2276307" cy="2066087"/>
            </a:xfrm>
            <a:prstGeom prst="rect">
              <a:avLst/>
            </a:prstGeom>
            <a:solidFill>
              <a:srgbClr val="C2002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Andrew</a:t>
              </a:r>
              <a:endParaRPr/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Age: 21</a:t>
              </a:r>
              <a:endParaRPr/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GK Rating: 71</a:t>
              </a:r>
              <a:endParaRPr/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Potential: 82</a:t>
              </a:r>
              <a:endParaRPr/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Release Clause: 7.8m</a:t>
              </a:r>
              <a:endParaRPr/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Contract End: 2024</a:t>
              </a:r>
              <a:endParaRPr/>
            </a:p>
          </p:txBody>
        </p:sp>
      </p:grpSp>
      <p:grpSp>
        <p:nvGrpSpPr>
          <p:cNvPr id="573" name="Google Shape;573;p17"/>
          <p:cNvGrpSpPr/>
          <p:nvPr/>
        </p:nvGrpSpPr>
        <p:grpSpPr>
          <a:xfrm>
            <a:off x="0" y="2913374"/>
            <a:ext cx="1828800" cy="1828800"/>
            <a:chOff x="0" y="3884498"/>
            <a:chExt cx="2438400" cy="2438400"/>
          </a:xfrm>
        </p:grpSpPr>
        <p:sp>
          <p:nvSpPr>
            <p:cNvPr id="574" name="Google Shape;574;p17"/>
            <p:cNvSpPr/>
            <p:nvPr/>
          </p:nvSpPr>
          <p:spPr>
            <a:xfrm>
              <a:off x="0" y="3884498"/>
              <a:ext cx="2438400" cy="2438400"/>
            </a:xfrm>
            <a:prstGeom prst="rect">
              <a:avLst/>
            </a:prstGeom>
            <a:solidFill>
              <a:srgbClr val="C2002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75" name="Google Shape;575;p17"/>
            <p:cNvSpPr txBox="1"/>
            <p:nvPr/>
          </p:nvSpPr>
          <p:spPr>
            <a:xfrm>
              <a:off x="81047" y="4043359"/>
              <a:ext cx="2276307" cy="21206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M. Vandevoordt</a:t>
              </a:r>
              <a:endParaRPr b="1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Age: 20</a:t>
              </a:r>
              <a:endParaRPr/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GK Rating: 71</a:t>
              </a:r>
              <a:endParaRPr/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Potential: 82</a:t>
              </a:r>
              <a:endParaRPr/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Release Clause: 7.2m</a:t>
              </a:r>
              <a:endParaRPr/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Contract End: 2023</a:t>
              </a:r>
              <a:endParaRPr/>
            </a:p>
          </p:txBody>
        </p:sp>
      </p:grpSp>
      <p:sp>
        <p:nvSpPr>
          <p:cNvPr id="576" name="Google Shape;576;p17"/>
          <p:cNvSpPr/>
          <p:nvPr/>
        </p:nvSpPr>
        <p:spPr>
          <a:xfrm flipH="1" rot="10800000">
            <a:off x="639724" y="22454"/>
            <a:ext cx="496860" cy="496860"/>
          </a:xfrm>
          <a:prstGeom prst="ellipse">
            <a:avLst/>
          </a:prstGeom>
          <a:solidFill>
            <a:srgbClr val="C2002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7" name="Google Shape;577;p17"/>
          <p:cNvSpPr/>
          <p:nvPr/>
        </p:nvSpPr>
        <p:spPr>
          <a:xfrm flipH="1" rot="10800000">
            <a:off x="-248430" y="-186080"/>
            <a:ext cx="1058055" cy="1058055"/>
          </a:xfrm>
          <a:prstGeom prst="ellipse">
            <a:avLst/>
          </a:prstGeom>
          <a:noFill/>
          <a:ln cap="flat" cmpd="sng" w="12700">
            <a:solidFill>
              <a:srgbClr val="C2002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8" name="Google Shape;578;p17"/>
          <p:cNvSpPr txBox="1"/>
          <p:nvPr/>
        </p:nvSpPr>
        <p:spPr>
          <a:xfrm>
            <a:off x="690510" y="97759"/>
            <a:ext cx="395287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04</a:t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9" name="Google Shape;579;p17"/>
          <p:cNvSpPr txBox="1"/>
          <p:nvPr/>
        </p:nvSpPr>
        <p:spPr>
          <a:xfrm>
            <a:off x="1203842" y="228401"/>
            <a:ext cx="3190357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C2002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GK TO CONSIDER TO BUY</a:t>
            </a:r>
            <a:endParaRPr b="1" i="0" sz="1800" u="none" cap="none" strike="noStrike">
              <a:solidFill>
                <a:srgbClr val="C2002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80" name="Google Shape;580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555" y="0"/>
            <a:ext cx="638827" cy="826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6" name="Google Shape;586;p18"/>
          <p:cNvGrpSpPr/>
          <p:nvPr/>
        </p:nvGrpSpPr>
        <p:grpSpPr>
          <a:xfrm>
            <a:off x="1065457" y="1476231"/>
            <a:ext cx="2296886" cy="2304080"/>
            <a:chOff x="1420610" y="1968308"/>
            <a:chExt cx="3062514" cy="3072106"/>
          </a:xfrm>
        </p:grpSpPr>
        <p:sp>
          <p:nvSpPr>
            <p:cNvPr id="587" name="Google Shape;587;p18"/>
            <p:cNvSpPr/>
            <p:nvPr/>
          </p:nvSpPr>
          <p:spPr>
            <a:xfrm>
              <a:off x="1420610" y="1977900"/>
              <a:ext cx="3062514" cy="3062514"/>
            </a:xfrm>
            <a:prstGeom prst="ellipse">
              <a:avLst/>
            </a:prstGeom>
            <a:solidFill>
              <a:srgbClr val="C2002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pic>
          <p:nvPicPr>
            <p:cNvPr id="588" name="Google Shape;588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55994" y="1968308"/>
              <a:ext cx="2925110" cy="2925110"/>
            </a:xfrm>
            <a:custGeom>
              <a:rect b="b" l="l" r="r" t="t"/>
              <a:pathLst>
                <a:path extrusionOk="0" h="7634514" w="7634514">
                  <a:moveTo>
                    <a:pt x="3817257" y="0"/>
                  </a:moveTo>
                  <a:cubicBezTo>
                    <a:pt x="5925470" y="0"/>
                    <a:pt x="7634514" y="1709044"/>
                    <a:pt x="7634514" y="3817257"/>
                  </a:cubicBezTo>
                  <a:cubicBezTo>
                    <a:pt x="7634514" y="5925470"/>
                    <a:pt x="5925470" y="7634514"/>
                    <a:pt x="3817257" y="7634514"/>
                  </a:cubicBezTo>
                  <a:cubicBezTo>
                    <a:pt x="1709044" y="7634514"/>
                    <a:pt x="0" y="5925470"/>
                    <a:pt x="0" y="3817257"/>
                  </a:cubicBezTo>
                  <a:cubicBezTo>
                    <a:pt x="0" y="1709044"/>
                    <a:pt x="1709044" y="0"/>
                    <a:pt x="3817257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589" name="Google Shape;589;p18"/>
          <p:cNvSpPr/>
          <p:nvPr/>
        </p:nvSpPr>
        <p:spPr>
          <a:xfrm>
            <a:off x="111441" y="1473293"/>
            <a:ext cx="4231960" cy="4231960"/>
          </a:xfrm>
          <a:prstGeom prst="arc">
            <a:avLst>
              <a:gd fmla="val 16200000" name="adj1"/>
              <a:gd fmla="val 21131683" name="adj2"/>
            </a:avLst>
          </a:prstGeom>
          <a:noFill/>
          <a:ln cap="flat" cmpd="sng" w="9525">
            <a:solidFill>
              <a:schemeClr val="lt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0" name="Google Shape;590;p18"/>
          <p:cNvSpPr/>
          <p:nvPr/>
        </p:nvSpPr>
        <p:spPr>
          <a:xfrm>
            <a:off x="-1312979" y="1473293"/>
            <a:ext cx="7080797" cy="7080797"/>
          </a:xfrm>
          <a:prstGeom prst="arc">
            <a:avLst>
              <a:gd fmla="val 16200000" name="adj1"/>
              <a:gd fmla="val 19438060" name="adj2"/>
            </a:avLst>
          </a:prstGeom>
          <a:noFill/>
          <a:ln cap="flat" cmpd="sng" w="9525">
            <a:solidFill>
              <a:schemeClr val="lt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1" name="Google Shape;591;p18"/>
          <p:cNvSpPr txBox="1"/>
          <p:nvPr/>
        </p:nvSpPr>
        <p:spPr>
          <a:xfrm>
            <a:off x="4266383" y="2180491"/>
            <a:ext cx="3354161" cy="3000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C2002F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b="1" i="0" sz="1500" u="none" cap="none" strike="noStrike">
              <a:solidFill>
                <a:srgbClr val="C200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2" name="Google Shape;592;p18"/>
          <p:cNvGrpSpPr/>
          <p:nvPr/>
        </p:nvGrpSpPr>
        <p:grpSpPr>
          <a:xfrm>
            <a:off x="4378270" y="2572906"/>
            <a:ext cx="3753359" cy="34289"/>
            <a:chOff x="5029200" y="2769580"/>
            <a:chExt cx="5004478" cy="45719"/>
          </a:xfrm>
        </p:grpSpPr>
        <p:sp>
          <p:nvSpPr>
            <p:cNvPr id="593" name="Google Shape;593;p18"/>
            <p:cNvSpPr/>
            <p:nvPr/>
          </p:nvSpPr>
          <p:spPr>
            <a:xfrm>
              <a:off x="5029200" y="2769580"/>
              <a:ext cx="723900" cy="45719"/>
            </a:xfrm>
            <a:prstGeom prst="rect">
              <a:avLst/>
            </a:prstGeom>
            <a:solidFill>
              <a:srgbClr val="C2002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594" name="Google Shape;594;p18"/>
            <p:cNvCxnSpPr/>
            <p:nvPr/>
          </p:nvCxnSpPr>
          <p:spPr>
            <a:xfrm>
              <a:off x="5711825" y="2792439"/>
              <a:ext cx="4321853" cy="0"/>
            </a:xfrm>
            <a:prstGeom prst="straightConnector1">
              <a:avLst/>
            </a:prstGeom>
            <a:noFill/>
            <a:ln cap="flat" cmpd="sng" w="9525">
              <a:solidFill>
                <a:srgbClr val="C2002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95" name="Google Shape;595;p18"/>
          <p:cNvSpPr/>
          <p:nvPr/>
        </p:nvSpPr>
        <p:spPr>
          <a:xfrm flipH="1" rot="10800000">
            <a:off x="639724" y="22454"/>
            <a:ext cx="496860" cy="496860"/>
          </a:xfrm>
          <a:prstGeom prst="ellipse">
            <a:avLst/>
          </a:prstGeom>
          <a:solidFill>
            <a:srgbClr val="C2002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6" name="Google Shape;596;p18"/>
          <p:cNvSpPr/>
          <p:nvPr/>
        </p:nvSpPr>
        <p:spPr>
          <a:xfrm flipH="1" rot="10800000">
            <a:off x="-248430" y="-186080"/>
            <a:ext cx="1058055" cy="1058055"/>
          </a:xfrm>
          <a:prstGeom prst="ellipse">
            <a:avLst/>
          </a:prstGeom>
          <a:noFill/>
          <a:ln cap="flat" cmpd="sng" w="12700">
            <a:solidFill>
              <a:srgbClr val="C2002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7" name="Google Shape;597;p18"/>
          <p:cNvSpPr txBox="1"/>
          <p:nvPr/>
        </p:nvSpPr>
        <p:spPr>
          <a:xfrm>
            <a:off x="690510" y="97759"/>
            <a:ext cx="395287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04</a:t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8" name="Google Shape;598;p18"/>
          <p:cNvSpPr txBox="1"/>
          <p:nvPr/>
        </p:nvSpPr>
        <p:spPr>
          <a:xfrm>
            <a:off x="1203843" y="228401"/>
            <a:ext cx="2470956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C2002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CONCLUSION</a:t>
            </a:r>
            <a:endParaRPr b="1" i="0" sz="1800" u="none" cap="none" strike="noStrike">
              <a:solidFill>
                <a:srgbClr val="C2002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99" name="Google Shape;59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55" y="0"/>
            <a:ext cx="638827" cy="82607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18"/>
          <p:cNvSpPr/>
          <p:nvPr/>
        </p:nvSpPr>
        <p:spPr>
          <a:xfrm>
            <a:off x="4342897" y="2685475"/>
            <a:ext cx="3788732" cy="149815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M.Ramírez from Independiente del Valle or M. Vandevoort from KRC Genk are good options, as they have a good rating, huge potential, they are very young (20-21yo) and their contracts are ending this year. Their release clause is affordable in case we have to pay for them, and the wage very low.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9"/>
          <p:cNvSpPr txBox="1"/>
          <p:nvPr/>
        </p:nvSpPr>
        <p:spPr>
          <a:xfrm>
            <a:off x="2460446" y="415433"/>
            <a:ext cx="4823008" cy="9002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n-US" sz="5400" u="none" cap="none" strike="noStrike">
                <a:solidFill>
                  <a:srgbClr val="C2002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DAPT-Oct23</a:t>
            </a:r>
            <a:endParaRPr b="0" i="0" sz="5400" u="none" cap="none" strike="noStrike">
              <a:solidFill>
                <a:srgbClr val="C2002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7" name="Google Shape;607;p19"/>
          <p:cNvSpPr/>
          <p:nvPr/>
        </p:nvSpPr>
        <p:spPr>
          <a:xfrm flipH="1" rot="10800000">
            <a:off x="1535727" y="2571751"/>
            <a:ext cx="311624" cy="311624"/>
          </a:xfrm>
          <a:prstGeom prst="ellipse">
            <a:avLst/>
          </a:prstGeom>
          <a:solidFill>
            <a:srgbClr val="C2002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8" name="Google Shape;608;p19"/>
          <p:cNvSpPr/>
          <p:nvPr/>
        </p:nvSpPr>
        <p:spPr>
          <a:xfrm flipH="1" rot="10800000">
            <a:off x="7944520" y="4415168"/>
            <a:ext cx="641417" cy="641417"/>
          </a:xfrm>
          <a:prstGeom prst="ellipse">
            <a:avLst/>
          </a:prstGeom>
          <a:solidFill>
            <a:srgbClr val="C2002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9" name="Google Shape;609;p19"/>
          <p:cNvSpPr txBox="1"/>
          <p:nvPr/>
        </p:nvSpPr>
        <p:spPr>
          <a:xfrm>
            <a:off x="2496193" y="1402877"/>
            <a:ext cx="4097112" cy="80791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 !</a:t>
            </a:r>
            <a:endParaRPr b="1" i="0" sz="48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0" name="Google Shape;610;p19"/>
          <p:cNvSpPr/>
          <p:nvPr/>
        </p:nvSpPr>
        <p:spPr>
          <a:xfrm flipH="1" rot="10800000">
            <a:off x="5912455" y="3449033"/>
            <a:ext cx="227088" cy="227088"/>
          </a:xfrm>
          <a:prstGeom prst="ellipse">
            <a:avLst/>
          </a:prstGeom>
          <a:solidFill>
            <a:srgbClr val="C2002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1" name="Google Shape;611;p19"/>
          <p:cNvSpPr txBox="1"/>
          <p:nvPr/>
        </p:nvSpPr>
        <p:spPr>
          <a:xfrm>
            <a:off x="2520907" y="2936636"/>
            <a:ext cx="4821011" cy="23852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AJAX TEAM</a:t>
            </a:r>
            <a:endParaRPr b="0" i="0" sz="1100" u="none" cap="none" strike="noStrike">
              <a:solidFill>
                <a:srgbClr val="D8D8D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612" name="Google Shape;612;p19"/>
          <p:cNvGrpSpPr/>
          <p:nvPr/>
        </p:nvGrpSpPr>
        <p:grpSpPr>
          <a:xfrm>
            <a:off x="-949778" y="3057525"/>
            <a:ext cx="3124200" cy="3124200"/>
            <a:chOff x="-1266371" y="4076700"/>
            <a:chExt cx="4165600" cy="4165600"/>
          </a:xfrm>
        </p:grpSpPr>
        <p:sp>
          <p:nvSpPr>
            <p:cNvPr id="613" name="Google Shape;613;p19"/>
            <p:cNvSpPr/>
            <p:nvPr/>
          </p:nvSpPr>
          <p:spPr>
            <a:xfrm>
              <a:off x="-1025071" y="4318000"/>
              <a:ext cx="3683000" cy="3683000"/>
            </a:xfrm>
            <a:prstGeom prst="ellipse">
              <a:avLst/>
            </a:prstGeom>
            <a:solidFill>
              <a:srgbClr val="C2002F"/>
            </a:solidFill>
            <a:ln cap="flat" cmpd="sng" w="9525">
              <a:solidFill>
                <a:srgbClr val="C200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grpSp>
          <p:nvGrpSpPr>
            <p:cNvPr id="614" name="Google Shape;614;p19"/>
            <p:cNvGrpSpPr/>
            <p:nvPr/>
          </p:nvGrpSpPr>
          <p:grpSpPr>
            <a:xfrm>
              <a:off x="-1266371" y="4076700"/>
              <a:ext cx="4165600" cy="4165600"/>
              <a:chOff x="-1266371" y="4076700"/>
              <a:chExt cx="4165600" cy="4165600"/>
            </a:xfrm>
          </p:grpSpPr>
          <p:sp>
            <p:nvSpPr>
              <p:cNvPr id="615" name="Google Shape;615;p19"/>
              <p:cNvSpPr/>
              <p:nvPr/>
            </p:nvSpPr>
            <p:spPr>
              <a:xfrm>
                <a:off x="2697616" y="5348316"/>
                <a:ext cx="161925" cy="161925"/>
              </a:xfrm>
              <a:prstGeom prst="ellipse">
                <a:avLst/>
              </a:prstGeom>
              <a:solidFill>
                <a:srgbClr val="C2002F"/>
              </a:solidFill>
              <a:ln cap="flat" cmpd="sng" w="9525">
                <a:solidFill>
                  <a:srgbClr val="C2002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16" name="Google Shape;616;p19"/>
              <p:cNvSpPr/>
              <p:nvPr/>
            </p:nvSpPr>
            <p:spPr>
              <a:xfrm>
                <a:off x="-1266371" y="4076700"/>
                <a:ext cx="4165600" cy="4165600"/>
              </a:xfrm>
              <a:prstGeom prst="ellipse">
                <a:avLst/>
              </a:prstGeom>
              <a:noFill/>
              <a:ln cap="flat" cmpd="sng" w="12700">
                <a:solidFill>
                  <a:srgbClr val="C2002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17" name="Google Shape;617;p19"/>
              <p:cNvSpPr/>
              <p:nvPr/>
            </p:nvSpPr>
            <p:spPr>
              <a:xfrm>
                <a:off x="-920228" y="7346082"/>
                <a:ext cx="161925" cy="161925"/>
              </a:xfrm>
              <a:prstGeom prst="ellipse">
                <a:avLst/>
              </a:prstGeom>
              <a:solidFill>
                <a:srgbClr val="C00000"/>
              </a:solidFill>
              <a:ln cap="flat" cmpd="sng" w="9525">
                <a:solidFill>
                  <a:srgbClr val="C2002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grpSp>
        <p:nvGrpSpPr>
          <p:cNvPr id="618" name="Google Shape;618;p19"/>
          <p:cNvGrpSpPr/>
          <p:nvPr/>
        </p:nvGrpSpPr>
        <p:grpSpPr>
          <a:xfrm>
            <a:off x="6843032" y="-1530568"/>
            <a:ext cx="4097111" cy="4162338"/>
            <a:chOff x="9124043" y="-2040757"/>
            <a:chExt cx="5462814" cy="5549784"/>
          </a:xfrm>
        </p:grpSpPr>
        <p:sp>
          <p:nvSpPr>
            <p:cNvPr id="619" name="Google Shape;619;p19"/>
            <p:cNvSpPr/>
            <p:nvPr/>
          </p:nvSpPr>
          <p:spPr>
            <a:xfrm>
              <a:off x="9471164" y="-1684282"/>
              <a:ext cx="4768572" cy="4768572"/>
            </a:xfrm>
            <a:prstGeom prst="ellipse">
              <a:avLst/>
            </a:prstGeom>
            <a:solidFill>
              <a:srgbClr val="C2002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grpSp>
          <p:nvGrpSpPr>
            <p:cNvPr id="620" name="Google Shape;620;p19"/>
            <p:cNvGrpSpPr/>
            <p:nvPr/>
          </p:nvGrpSpPr>
          <p:grpSpPr>
            <a:xfrm>
              <a:off x="9124043" y="-2040757"/>
              <a:ext cx="5462814" cy="5549784"/>
              <a:chOff x="9124043" y="-2040757"/>
              <a:chExt cx="5462814" cy="5549784"/>
            </a:xfrm>
          </p:grpSpPr>
          <p:sp>
            <p:nvSpPr>
              <p:cNvPr id="621" name="Google Shape;621;p19"/>
              <p:cNvSpPr/>
              <p:nvPr/>
            </p:nvSpPr>
            <p:spPr>
              <a:xfrm>
                <a:off x="11447915" y="3347102"/>
                <a:ext cx="161925" cy="161925"/>
              </a:xfrm>
              <a:prstGeom prst="ellipse">
                <a:avLst/>
              </a:prstGeom>
              <a:solidFill>
                <a:srgbClr val="C2002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22" name="Google Shape;622;p19"/>
              <p:cNvSpPr/>
              <p:nvPr/>
            </p:nvSpPr>
            <p:spPr>
              <a:xfrm>
                <a:off x="9124043" y="-2040757"/>
                <a:ext cx="5462814" cy="5462814"/>
              </a:xfrm>
              <a:prstGeom prst="ellipse">
                <a:avLst/>
              </a:prstGeom>
              <a:noFill/>
              <a:ln cap="flat" cmpd="sng" w="12700">
                <a:solidFill>
                  <a:srgbClr val="C2002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23" name="Google Shape;623;p19"/>
              <p:cNvSpPr/>
              <p:nvPr/>
            </p:nvSpPr>
            <p:spPr>
              <a:xfrm>
                <a:off x="12552815" y="-2009573"/>
                <a:ext cx="161925" cy="16192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grpSp>
        <p:nvGrpSpPr>
          <p:cNvPr id="624" name="Google Shape;624;p19"/>
          <p:cNvGrpSpPr/>
          <p:nvPr/>
        </p:nvGrpSpPr>
        <p:grpSpPr>
          <a:xfrm>
            <a:off x="2559002" y="1314324"/>
            <a:ext cx="4896365" cy="34289"/>
            <a:chOff x="5029200" y="2769580"/>
            <a:chExt cx="6528487" cy="45719"/>
          </a:xfrm>
        </p:grpSpPr>
        <p:sp>
          <p:nvSpPr>
            <p:cNvPr id="625" name="Google Shape;625;p19"/>
            <p:cNvSpPr/>
            <p:nvPr/>
          </p:nvSpPr>
          <p:spPr>
            <a:xfrm>
              <a:off x="5029200" y="2769580"/>
              <a:ext cx="723900" cy="45719"/>
            </a:xfrm>
            <a:prstGeom prst="rect">
              <a:avLst/>
            </a:prstGeom>
            <a:solidFill>
              <a:srgbClr val="C2002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626" name="Google Shape;626;p19"/>
            <p:cNvCxnSpPr/>
            <p:nvPr/>
          </p:nvCxnSpPr>
          <p:spPr>
            <a:xfrm>
              <a:off x="5711825" y="2792439"/>
              <a:ext cx="5845862" cy="0"/>
            </a:xfrm>
            <a:prstGeom prst="straightConnector1">
              <a:avLst/>
            </a:prstGeom>
            <a:noFill/>
            <a:ln cap="flat" cmpd="sng" w="9525">
              <a:solidFill>
                <a:srgbClr val="C2002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627" name="Google Shape;627;p19"/>
          <p:cNvSpPr/>
          <p:nvPr/>
        </p:nvSpPr>
        <p:spPr>
          <a:xfrm flipH="1" rot="10800000">
            <a:off x="4566960" y="1016576"/>
            <a:ext cx="122126" cy="122126"/>
          </a:xfrm>
          <a:prstGeom prst="ellipse">
            <a:avLst/>
          </a:prstGeom>
          <a:solidFill>
            <a:srgbClr val="C2002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8" name="Google Shape;628;p19"/>
          <p:cNvSpPr txBox="1"/>
          <p:nvPr/>
        </p:nvSpPr>
        <p:spPr>
          <a:xfrm>
            <a:off x="2484860" y="2262554"/>
            <a:ext cx="2971868" cy="54383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Questions?</a:t>
            </a:r>
            <a:endParaRPr b="0" i="0" sz="30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29" name="Google Shape;62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134" y="89976"/>
            <a:ext cx="1070043" cy="1070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400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4000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"/>
          <p:cNvSpPr/>
          <p:nvPr/>
        </p:nvSpPr>
        <p:spPr>
          <a:xfrm rot="-671048">
            <a:off x="5840639" y="-1833850"/>
            <a:ext cx="3576429" cy="3576429"/>
          </a:xfrm>
          <a:prstGeom prst="ellipse">
            <a:avLst/>
          </a:prstGeom>
          <a:solidFill>
            <a:srgbClr val="C2002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20" name="Google Shape;120;p2"/>
          <p:cNvGrpSpPr/>
          <p:nvPr/>
        </p:nvGrpSpPr>
        <p:grpSpPr>
          <a:xfrm rot="-671048">
            <a:off x="5580298" y="-2126804"/>
            <a:ext cx="4097111" cy="4162338"/>
            <a:chOff x="9124043" y="-2040757"/>
            <a:chExt cx="5462814" cy="5549784"/>
          </a:xfrm>
        </p:grpSpPr>
        <p:sp>
          <p:nvSpPr>
            <p:cNvPr id="121" name="Google Shape;121;p2"/>
            <p:cNvSpPr/>
            <p:nvPr/>
          </p:nvSpPr>
          <p:spPr>
            <a:xfrm>
              <a:off x="11447915" y="3347102"/>
              <a:ext cx="161925" cy="161925"/>
            </a:xfrm>
            <a:prstGeom prst="ellipse">
              <a:avLst/>
            </a:prstGeom>
            <a:solidFill>
              <a:srgbClr val="C2002F"/>
            </a:solidFill>
            <a:ln cap="flat" cmpd="sng" w="9525">
              <a:solidFill>
                <a:srgbClr val="C200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9124043" y="-2040757"/>
              <a:ext cx="5462814" cy="5462814"/>
            </a:xfrm>
            <a:prstGeom prst="ellipse">
              <a:avLst/>
            </a:prstGeom>
            <a:noFill/>
            <a:ln cap="flat" cmpd="sng" w="12700">
              <a:solidFill>
                <a:srgbClr val="C2002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552815" y="-2009573"/>
              <a:ext cx="161925" cy="161925"/>
            </a:xfrm>
            <a:prstGeom prst="ellipse">
              <a:avLst/>
            </a:prstGeom>
            <a:solidFill>
              <a:srgbClr val="C00000"/>
            </a:solidFill>
            <a:ln cap="flat" cmpd="sng" w="9525">
              <a:solidFill>
                <a:srgbClr val="C200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24" name="Google Shape;124;p2"/>
          <p:cNvSpPr txBox="1"/>
          <p:nvPr/>
        </p:nvSpPr>
        <p:spPr>
          <a:xfrm>
            <a:off x="6040582" y="288034"/>
            <a:ext cx="2869532" cy="6848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CONTENTS</a:t>
            </a:r>
            <a:endParaRPr b="1" i="0" sz="4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25" name="Google Shape;125;p2"/>
          <p:cNvGrpSpPr/>
          <p:nvPr/>
        </p:nvGrpSpPr>
        <p:grpSpPr>
          <a:xfrm>
            <a:off x="1020724" y="874066"/>
            <a:ext cx="541565" cy="541565"/>
            <a:chOff x="1167138" y="3245140"/>
            <a:chExt cx="722086" cy="722086"/>
          </a:xfrm>
        </p:grpSpPr>
        <p:sp>
          <p:nvSpPr>
            <p:cNvPr id="126" name="Google Shape;126;p2"/>
            <p:cNvSpPr txBox="1"/>
            <p:nvPr/>
          </p:nvSpPr>
          <p:spPr>
            <a:xfrm>
              <a:off x="1221393" y="3321416"/>
              <a:ext cx="576927" cy="6155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C2002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b="0" i="0" sz="2400" u="none" cap="none" strike="noStrike">
                <a:solidFill>
                  <a:srgbClr val="C2002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167138" y="3245140"/>
              <a:ext cx="722086" cy="722086"/>
            </a:xfrm>
            <a:prstGeom prst="ellipse">
              <a:avLst/>
            </a:prstGeom>
            <a:noFill/>
            <a:ln cap="flat" cmpd="sng" w="12700">
              <a:solidFill>
                <a:srgbClr val="C2002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2002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 flipH="1" rot="10800000">
              <a:off x="1733818" y="3800456"/>
              <a:ext cx="129004" cy="129004"/>
            </a:xfrm>
            <a:prstGeom prst="ellipse">
              <a:avLst/>
            </a:prstGeom>
            <a:solidFill>
              <a:srgbClr val="C2002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29" name="Google Shape;129;p2"/>
          <p:cNvSpPr txBox="1"/>
          <p:nvPr/>
        </p:nvSpPr>
        <p:spPr>
          <a:xfrm>
            <a:off x="1793196" y="914135"/>
            <a:ext cx="2887660" cy="56169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2002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Introduction</a:t>
            </a:r>
            <a:endParaRPr b="1" i="0" sz="3200" u="none" cap="none" strike="noStrike">
              <a:solidFill>
                <a:srgbClr val="C2002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30" name="Google Shape;130;p2"/>
          <p:cNvGrpSpPr/>
          <p:nvPr/>
        </p:nvGrpSpPr>
        <p:grpSpPr>
          <a:xfrm>
            <a:off x="1020724" y="1851788"/>
            <a:ext cx="541565" cy="541565"/>
            <a:chOff x="1167138" y="3245140"/>
            <a:chExt cx="722086" cy="722086"/>
          </a:xfrm>
        </p:grpSpPr>
        <p:sp>
          <p:nvSpPr>
            <p:cNvPr id="131" name="Google Shape;131;p2"/>
            <p:cNvSpPr txBox="1"/>
            <p:nvPr/>
          </p:nvSpPr>
          <p:spPr>
            <a:xfrm>
              <a:off x="1221393" y="3321416"/>
              <a:ext cx="641430" cy="6155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C2002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b="0" i="0" sz="2400" u="none" cap="none" strike="noStrike">
                <a:solidFill>
                  <a:srgbClr val="C2002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167138" y="3245140"/>
              <a:ext cx="722086" cy="722086"/>
            </a:xfrm>
            <a:prstGeom prst="ellipse">
              <a:avLst/>
            </a:prstGeom>
            <a:noFill/>
            <a:ln cap="flat" cmpd="sng" w="12700">
              <a:solidFill>
                <a:srgbClr val="C2002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 flipH="1" rot="10800000">
              <a:off x="1733818" y="3800456"/>
              <a:ext cx="129004" cy="129004"/>
            </a:xfrm>
            <a:prstGeom prst="ellipse">
              <a:avLst/>
            </a:prstGeom>
            <a:solidFill>
              <a:srgbClr val="C2002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34" name="Google Shape;134;p2"/>
          <p:cNvSpPr txBox="1"/>
          <p:nvPr/>
        </p:nvSpPr>
        <p:spPr>
          <a:xfrm>
            <a:off x="1793196" y="1891857"/>
            <a:ext cx="2887660" cy="56169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2002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Analysis</a:t>
            </a:r>
            <a:endParaRPr b="1" i="0" sz="3200" u="none" cap="none" strike="noStrike">
              <a:solidFill>
                <a:srgbClr val="C2002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35" name="Google Shape;135;p2"/>
          <p:cNvGrpSpPr/>
          <p:nvPr/>
        </p:nvGrpSpPr>
        <p:grpSpPr>
          <a:xfrm>
            <a:off x="1020724" y="2829510"/>
            <a:ext cx="541565" cy="541565"/>
            <a:chOff x="1167138" y="3245140"/>
            <a:chExt cx="722086" cy="722086"/>
          </a:xfrm>
        </p:grpSpPr>
        <p:sp>
          <p:nvSpPr>
            <p:cNvPr id="136" name="Google Shape;136;p2"/>
            <p:cNvSpPr txBox="1"/>
            <p:nvPr/>
          </p:nvSpPr>
          <p:spPr>
            <a:xfrm>
              <a:off x="1221391" y="3321416"/>
              <a:ext cx="634921" cy="6155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C2002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b="0" i="0" sz="2400" u="none" cap="none" strike="noStrike">
                <a:solidFill>
                  <a:srgbClr val="C2002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167138" y="3245140"/>
              <a:ext cx="722086" cy="722086"/>
            </a:xfrm>
            <a:prstGeom prst="ellipse">
              <a:avLst/>
            </a:prstGeom>
            <a:noFill/>
            <a:ln cap="flat" cmpd="sng" w="12700">
              <a:solidFill>
                <a:srgbClr val="C2002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8" name="Google Shape;138;p2"/>
            <p:cNvSpPr/>
            <p:nvPr/>
          </p:nvSpPr>
          <p:spPr>
            <a:xfrm flipH="1" rot="10800000">
              <a:off x="1733818" y="3800456"/>
              <a:ext cx="129004" cy="129004"/>
            </a:xfrm>
            <a:prstGeom prst="ellipse">
              <a:avLst/>
            </a:prstGeom>
            <a:solidFill>
              <a:srgbClr val="C2002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39" name="Google Shape;139;p2"/>
          <p:cNvSpPr txBox="1"/>
          <p:nvPr/>
        </p:nvSpPr>
        <p:spPr>
          <a:xfrm>
            <a:off x="1793196" y="2869580"/>
            <a:ext cx="2887660" cy="56169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2002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Findings</a:t>
            </a:r>
            <a:endParaRPr b="1" i="0" sz="3200" u="none" cap="none" strike="noStrike">
              <a:solidFill>
                <a:srgbClr val="C2002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40" name="Google Shape;140;p2"/>
          <p:cNvGrpSpPr/>
          <p:nvPr/>
        </p:nvGrpSpPr>
        <p:grpSpPr>
          <a:xfrm>
            <a:off x="1020724" y="3807234"/>
            <a:ext cx="541565" cy="541565"/>
            <a:chOff x="1167138" y="3245140"/>
            <a:chExt cx="722086" cy="722086"/>
          </a:xfrm>
        </p:grpSpPr>
        <p:sp>
          <p:nvSpPr>
            <p:cNvPr id="141" name="Google Shape;141;p2"/>
            <p:cNvSpPr txBox="1"/>
            <p:nvPr/>
          </p:nvSpPr>
          <p:spPr>
            <a:xfrm>
              <a:off x="1221393" y="3321416"/>
              <a:ext cx="634921" cy="6155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C2002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b="0" i="0" sz="2400" u="none" cap="none" strike="noStrike">
                <a:solidFill>
                  <a:srgbClr val="C2002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167138" y="3245140"/>
              <a:ext cx="722086" cy="722086"/>
            </a:xfrm>
            <a:prstGeom prst="ellipse">
              <a:avLst/>
            </a:prstGeom>
            <a:noFill/>
            <a:ln cap="flat" cmpd="sng" w="12700">
              <a:solidFill>
                <a:srgbClr val="C2002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3" name="Google Shape;143;p2"/>
            <p:cNvSpPr/>
            <p:nvPr/>
          </p:nvSpPr>
          <p:spPr>
            <a:xfrm flipH="1" rot="10800000">
              <a:off x="1733818" y="3800456"/>
              <a:ext cx="129004" cy="129004"/>
            </a:xfrm>
            <a:prstGeom prst="ellipse">
              <a:avLst/>
            </a:prstGeom>
            <a:solidFill>
              <a:srgbClr val="C2002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4" name="Google Shape;144;p2"/>
          <p:cNvSpPr txBox="1"/>
          <p:nvPr/>
        </p:nvSpPr>
        <p:spPr>
          <a:xfrm>
            <a:off x="1793196" y="3847303"/>
            <a:ext cx="2887660" cy="56169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2002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Conclusion</a:t>
            </a:r>
            <a:endParaRPr b="1" i="0" sz="3200" u="none" cap="none" strike="noStrike">
              <a:solidFill>
                <a:srgbClr val="C2002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45" name="Google Shape;145;p2"/>
          <p:cNvGrpSpPr/>
          <p:nvPr/>
        </p:nvGrpSpPr>
        <p:grpSpPr>
          <a:xfrm>
            <a:off x="7256041" y="3581400"/>
            <a:ext cx="3124195" cy="3124200"/>
            <a:chOff x="-1255390" y="4076700"/>
            <a:chExt cx="4165598" cy="4165600"/>
          </a:xfrm>
        </p:grpSpPr>
        <p:sp>
          <p:nvSpPr>
            <p:cNvPr id="146" name="Google Shape;146;p2"/>
            <p:cNvSpPr/>
            <p:nvPr/>
          </p:nvSpPr>
          <p:spPr>
            <a:xfrm>
              <a:off x="-1025071" y="4318000"/>
              <a:ext cx="3683000" cy="3683000"/>
            </a:xfrm>
            <a:prstGeom prst="ellipse">
              <a:avLst/>
            </a:prstGeom>
            <a:solidFill>
              <a:srgbClr val="C2002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grpSp>
          <p:nvGrpSpPr>
            <p:cNvPr id="147" name="Google Shape;147;p2"/>
            <p:cNvGrpSpPr/>
            <p:nvPr/>
          </p:nvGrpSpPr>
          <p:grpSpPr>
            <a:xfrm>
              <a:off x="-1255390" y="4076700"/>
              <a:ext cx="4165598" cy="4165600"/>
              <a:chOff x="-1255390" y="4076700"/>
              <a:chExt cx="4165598" cy="4165600"/>
            </a:xfrm>
          </p:grpSpPr>
          <p:sp>
            <p:nvSpPr>
              <p:cNvPr id="148" name="Google Shape;148;p2"/>
              <p:cNvSpPr/>
              <p:nvPr/>
            </p:nvSpPr>
            <p:spPr>
              <a:xfrm>
                <a:off x="2697616" y="5348316"/>
                <a:ext cx="161925" cy="16192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-1255390" y="4076700"/>
                <a:ext cx="4165598" cy="4165600"/>
              </a:xfrm>
              <a:prstGeom prst="ellipse">
                <a:avLst/>
              </a:prstGeom>
              <a:noFill/>
              <a:ln cap="flat" cmpd="sng" w="12700">
                <a:solidFill>
                  <a:srgbClr val="C2002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-920228" y="7346082"/>
                <a:ext cx="161925" cy="16192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pic>
        <p:nvPicPr>
          <p:cNvPr id="151" name="Google Shape;15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9830" y="1759543"/>
            <a:ext cx="1980454" cy="2560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4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3"/>
          <p:cNvGrpSpPr/>
          <p:nvPr/>
        </p:nvGrpSpPr>
        <p:grpSpPr>
          <a:xfrm>
            <a:off x="1149760" y="1340984"/>
            <a:ext cx="2033588" cy="2033588"/>
            <a:chOff x="-1266371" y="4076700"/>
            <a:chExt cx="4165599" cy="4165600"/>
          </a:xfrm>
        </p:grpSpPr>
        <p:sp>
          <p:nvSpPr>
            <p:cNvPr id="158" name="Google Shape;158;p3"/>
            <p:cNvSpPr/>
            <p:nvPr/>
          </p:nvSpPr>
          <p:spPr>
            <a:xfrm>
              <a:off x="-1025071" y="4318000"/>
              <a:ext cx="3683000" cy="3683000"/>
            </a:xfrm>
            <a:prstGeom prst="ellipse">
              <a:avLst/>
            </a:prstGeom>
            <a:solidFill>
              <a:srgbClr val="C2002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grpSp>
          <p:nvGrpSpPr>
            <p:cNvPr id="159" name="Google Shape;159;p3"/>
            <p:cNvGrpSpPr/>
            <p:nvPr/>
          </p:nvGrpSpPr>
          <p:grpSpPr>
            <a:xfrm>
              <a:off x="-1266371" y="4076700"/>
              <a:ext cx="4165599" cy="4165600"/>
              <a:chOff x="-1266371" y="4076700"/>
              <a:chExt cx="4165599" cy="4165600"/>
            </a:xfrm>
          </p:grpSpPr>
          <p:sp>
            <p:nvSpPr>
              <p:cNvPr id="160" name="Google Shape;160;p3"/>
              <p:cNvSpPr/>
              <p:nvPr/>
            </p:nvSpPr>
            <p:spPr>
              <a:xfrm>
                <a:off x="2697616" y="5348316"/>
                <a:ext cx="161925" cy="161925"/>
              </a:xfrm>
              <a:prstGeom prst="ellipse">
                <a:avLst/>
              </a:prstGeom>
              <a:solidFill>
                <a:srgbClr val="C2002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61" name="Google Shape;161;p3"/>
              <p:cNvSpPr/>
              <p:nvPr/>
            </p:nvSpPr>
            <p:spPr>
              <a:xfrm>
                <a:off x="-1266371" y="4076700"/>
                <a:ext cx="4165599" cy="4165600"/>
              </a:xfrm>
              <a:prstGeom prst="ellipse">
                <a:avLst/>
              </a:prstGeom>
              <a:noFill/>
              <a:ln cap="flat" cmpd="sng" w="12700">
                <a:solidFill>
                  <a:srgbClr val="C2002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62" name="Google Shape;162;p3"/>
              <p:cNvSpPr/>
              <p:nvPr/>
            </p:nvSpPr>
            <p:spPr>
              <a:xfrm>
                <a:off x="-920228" y="7346082"/>
                <a:ext cx="161925" cy="16192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sp>
        <p:nvSpPr>
          <p:cNvPr id="163" name="Google Shape;163;p3"/>
          <p:cNvSpPr txBox="1"/>
          <p:nvPr/>
        </p:nvSpPr>
        <p:spPr>
          <a:xfrm>
            <a:off x="1482774" y="1902319"/>
            <a:ext cx="1367561" cy="28469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ONE </a:t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4" name="Google Shape;164;p3"/>
          <p:cNvSpPr txBox="1"/>
          <p:nvPr/>
        </p:nvSpPr>
        <p:spPr>
          <a:xfrm>
            <a:off x="1722885" y="2185103"/>
            <a:ext cx="88734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01</a:t>
            </a:r>
            <a:endParaRPr b="1" i="0" sz="5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5" name="Google Shape;165;p3"/>
          <p:cNvSpPr txBox="1"/>
          <p:nvPr/>
        </p:nvSpPr>
        <p:spPr>
          <a:xfrm>
            <a:off x="3551164" y="1630627"/>
            <a:ext cx="4417187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C2002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INTRODUCTION</a:t>
            </a:r>
            <a:endParaRPr b="1" i="0" sz="3600" u="none" cap="none" strike="noStrike">
              <a:solidFill>
                <a:srgbClr val="C2002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6" name="Google Shape;166;p3"/>
          <p:cNvSpPr/>
          <p:nvPr/>
        </p:nvSpPr>
        <p:spPr>
          <a:xfrm flipH="1" rot="10800000">
            <a:off x="7249903" y="-757672"/>
            <a:ext cx="1436897" cy="1436897"/>
          </a:xfrm>
          <a:prstGeom prst="ellipse">
            <a:avLst/>
          </a:prstGeom>
          <a:solidFill>
            <a:srgbClr val="C2002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7" name="Google Shape;167;p3"/>
          <p:cNvSpPr/>
          <p:nvPr/>
        </p:nvSpPr>
        <p:spPr>
          <a:xfrm flipH="1" rot="10800000">
            <a:off x="6939105" y="4609823"/>
            <a:ext cx="1442895" cy="1442895"/>
          </a:xfrm>
          <a:prstGeom prst="ellipse">
            <a:avLst/>
          </a:prstGeom>
          <a:solidFill>
            <a:srgbClr val="C2002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8" name="Google Shape;168;p3"/>
          <p:cNvSpPr/>
          <p:nvPr/>
        </p:nvSpPr>
        <p:spPr>
          <a:xfrm flipH="1" rot="10800000">
            <a:off x="3494315" y="972712"/>
            <a:ext cx="330450" cy="330450"/>
          </a:xfrm>
          <a:prstGeom prst="ellipse">
            <a:avLst/>
          </a:prstGeom>
          <a:solidFill>
            <a:srgbClr val="C2002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9" name="Google Shape;169;p3"/>
          <p:cNvSpPr/>
          <p:nvPr/>
        </p:nvSpPr>
        <p:spPr>
          <a:xfrm flipH="1" rot="10800000">
            <a:off x="5317016" y="3907550"/>
            <a:ext cx="305943" cy="305943"/>
          </a:xfrm>
          <a:prstGeom prst="ellipse">
            <a:avLst/>
          </a:prstGeom>
          <a:solidFill>
            <a:srgbClr val="C2002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/>
          <p:nvPr/>
        </p:nvSpPr>
        <p:spPr>
          <a:xfrm flipH="1" rot="10800000">
            <a:off x="1267560" y="4125686"/>
            <a:ext cx="175614" cy="175614"/>
          </a:xfrm>
          <a:prstGeom prst="ellipse">
            <a:avLst/>
          </a:prstGeom>
          <a:solidFill>
            <a:srgbClr val="C2002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71" name="Google Shape;171;p3"/>
          <p:cNvGrpSpPr/>
          <p:nvPr/>
        </p:nvGrpSpPr>
        <p:grpSpPr>
          <a:xfrm>
            <a:off x="3654103" y="2185104"/>
            <a:ext cx="4260056" cy="34289"/>
            <a:chOff x="5029200" y="2769580"/>
            <a:chExt cx="5680075" cy="45719"/>
          </a:xfrm>
        </p:grpSpPr>
        <p:sp>
          <p:nvSpPr>
            <p:cNvPr id="172" name="Google Shape;172;p3"/>
            <p:cNvSpPr/>
            <p:nvPr/>
          </p:nvSpPr>
          <p:spPr>
            <a:xfrm>
              <a:off x="5029200" y="2769580"/>
              <a:ext cx="723900" cy="45719"/>
            </a:xfrm>
            <a:prstGeom prst="rect">
              <a:avLst/>
            </a:prstGeom>
            <a:solidFill>
              <a:srgbClr val="C2002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C2002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173" name="Google Shape;173;p3"/>
            <p:cNvCxnSpPr/>
            <p:nvPr/>
          </p:nvCxnSpPr>
          <p:spPr>
            <a:xfrm>
              <a:off x="5711825" y="2792439"/>
              <a:ext cx="4997450" cy="0"/>
            </a:xfrm>
            <a:prstGeom prst="straightConnector1">
              <a:avLst/>
            </a:prstGeom>
            <a:noFill/>
            <a:ln cap="flat" cmpd="sng" w="9525">
              <a:solidFill>
                <a:srgbClr val="C2002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174" name="Google Shape;17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134" y="89976"/>
            <a:ext cx="1070043" cy="1070043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"/>
          <p:cNvSpPr/>
          <p:nvPr/>
        </p:nvSpPr>
        <p:spPr>
          <a:xfrm>
            <a:off x="3639934" y="2312680"/>
            <a:ext cx="4328417" cy="134643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Currently, sports are heavily surrounded by data, both in terms of performance and business. We are going to seize this moment and these technologies to delve into the management of a team such as Ajax in order to make decisions that add value to the club..</a:t>
            </a:r>
            <a:endParaRPr b="0" i="0" sz="1100" u="none" cap="none" strike="noStrik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4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"/>
          <p:cNvSpPr/>
          <p:nvPr/>
        </p:nvSpPr>
        <p:spPr>
          <a:xfrm flipH="1" rot="10800000">
            <a:off x="639724" y="22454"/>
            <a:ext cx="496860" cy="496860"/>
          </a:xfrm>
          <a:prstGeom prst="ellipse">
            <a:avLst/>
          </a:prstGeom>
          <a:solidFill>
            <a:srgbClr val="C2002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2" name="Google Shape;182;p4"/>
          <p:cNvSpPr/>
          <p:nvPr/>
        </p:nvSpPr>
        <p:spPr>
          <a:xfrm flipH="1" rot="10800000">
            <a:off x="-248430" y="-186080"/>
            <a:ext cx="1058055" cy="1058055"/>
          </a:xfrm>
          <a:prstGeom prst="ellipse">
            <a:avLst/>
          </a:prstGeom>
          <a:noFill/>
          <a:ln cap="flat" cmpd="sng" w="12700">
            <a:solidFill>
              <a:srgbClr val="C2002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4"/>
          <p:cNvSpPr txBox="1"/>
          <p:nvPr/>
        </p:nvSpPr>
        <p:spPr>
          <a:xfrm>
            <a:off x="690510" y="97759"/>
            <a:ext cx="395287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01</a:t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4"/>
          <p:cNvSpPr txBox="1"/>
          <p:nvPr/>
        </p:nvSpPr>
        <p:spPr>
          <a:xfrm>
            <a:off x="1203843" y="228401"/>
            <a:ext cx="2470956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C2002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INTRODUCTION</a:t>
            </a:r>
            <a:endParaRPr b="1" i="0" sz="1800" u="none" cap="none" strike="noStrike">
              <a:solidFill>
                <a:srgbClr val="C2002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85" name="Google Shape;185;p4"/>
          <p:cNvGrpSpPr/>
          <p:nvPr/>
        </p:nvGrpSpPr>
        <p:grpSpPr>
          <a:xfrm>
            <a:off x="5074454" y="-522515"/>
            <a:ext cx="6004281" cy="6004276"/>
            <a:chOff x="6765940" y="-696687"/>
            <a:chExt cx="8005706" cy="8005701"/>
          </a:xfrm>
        </p:grpSpPr>
        <p:sp>
          <p:nvSpPr>
            <p:cNvPr id="186" name="Google Shape;186;p4"/>
            <p:cNvSpPr/>
            <p:nvPr/>
          </p:nvSpPr>
          <p:spPr>
            <a:xfrm>
              <a:off x="6765940" y="-696687"/>
              <a:ext cx="8005706" cy="8005701"/>
            </a:xfrm>
            <a:prstGeom prst="ellipse">
              <a:avLst/>
            </a:prstGeom>
            <a:solidFill>
              <a:srgbClr val="C2002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pic>
          <p:nvPicPr>
            <p:cNvPr id="187" name="Google Shape;187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319797" y="-116827"/>
              <a:ext cx="7102258" cy="6990414"/>
            </a:xfrm>
            <a:custGeom>
              <a:rect b="b" l="l" r="r" t="t"/>
              <a:pathLst>
                <a:path extrusionOk="0" h="6990414" w="7633250">
                  <a:moveTo>
                    <a:pt x="2083447" y="0"/>
                  </a:moveTo>
                  <a:lnTo>
                    <a:pt x="5549804" y="0"/>
                  </a:lnTo>
                  <a:lnTo>
                    <a:pt x="5635855" y="44073"/>
                  </a:lnTo>
                  <a:cubicBezTo>
                    <a:pt x="6825593" y="690378"/>
                    <a:pt x="7633250" y="1950896"/>
                    <a:pt x="7633250" y="3400052"/>
                  </a:cubicBezTo>
                  <a:cubicBezTo>
                    <a:pt x="7633250" y="5046821"/>
                    <a:pt x="6590305" y="6449997"/>
                    <a:pt x="5128909" y="6985085"/>
                  </a:cubicBezTo>
                  <a:lnTo>
                    <a:pt x="5113160" y="6990414"/>
                  </a:lnTo>
                  <a:lnTo>
                    <a:pt x="2520090" y="6990414"/>
                  </a:lnTo>
                  <a:lnTo>
                    <a:pt x="2504342" y="6985085"/>
                  </a:lnTo>
                  <a:cubicBezTo>
                    <a:pt x="1042945" y="6449997"/>
                    <a:pt x="0" y="5046821"/>
                    <a:pt x="0" y="3400052"/>
                  </a:cubicBezTo>
                  <a:cubicBezTo>
                    <a:pt x="0" y="1950896"/>
                    <a:pt x="807657" y="690378"/>
                    <a:pt x="1997395" y="44073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188" name="Google Shape;188;p4"/>
          <p:cNvSpPr txBox="1"/>
          <p:nvPr/>
        </p:nvSpPr>
        <p:spPr>
          <a:xfrm>
            <a:off x="662668" y="2010403"/>
            <a:ext cx="3354161" cy="3000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C2002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MAIN GOAL</a:t>
            </a:r>
            <a:endParaRPr b="1" i="0" sz="1500" u="none" cap="none" strike="noStrike">
              <a:solidFill>
                <a:srgbClr val="C2002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4"/>
          <p:cNvSpPr/>
          <p:nvPr/>
        </p:nvSpPr>
        <p:spPr>
          <a:xfrm>
            <a:off x="662668" y="2500936"/>
            <a:ext cx="3452132" cy="130063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would like to analyze data for </a:t>
            </a:r>
            <a:r>
              <a:rPr lang="en-US" sz="11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team to</a:t>
            </a:r>
            <a:r>
              <a:rPr b="0" i="0" lang="en-US" sz="11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find potential transfers and </a:t>
            </a:r>
            <a:r>
              <a:rPr lang="en-US" sz="11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</a:t>
            </a:r>
            <a:r>
              <a:rPr b="0" i="0" lang="en-US" sz="11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acquire a young player with great potential at a good price.</a:t>
            </a:r>
            <a:endParaRPr/>
          </a:p>
        </p:txBody>
      </p:sp>
      <p:grpSp>
        <p:nvGrpSpPr>
          <p:cNvPr id="190" name="Google Shape;190;p4"/>
          <p:cNvGrpSpPr/>
          <p:nvPr/>
        </p:nvGrpSpPr>
        <p:grpSpPr>
          <a:xfrm>
            <a:off x="774555" y="2402818"/>
            <a:ext cx="3340245" cy="34289"/>
            <a:chOff x="5029200" y="2769580"/>
            <a:chExt cx="4453660" cy="45719"/>
          </a:xfrm>
        </p:grpSpPr>
        <p:sp>
          <p:nvSpPr>
            <p:cNvPr id="191" name="Google Shape;191;p4"/>
            <p:cNvSpPr/>
            <p:nvPr/>
          </p:nvSpPr>
          <p:spPr>
            <a:xfrm>
              <a:off x="5029200" y="2769580"/>
              <a:ext cx="723900" cy="45719"/>
            </a:xfrm>
            <a:prstGeom prst="rect">
              <a:avLst/>
            </a:prstGeom>
            <a:solidFill>
              <a:srgbClr val="C2002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192" name="Google Shape;192;p4"/>
            <p:cNvCxnSpPr/>
            <p:nvPr/>
          </p:nvCxnSpPr>
          <p:spPr>
            <a:xfrm>
              <a:off x="5711825" y="2792439"/>
              <a:ext cx="3771035" cy="0"/>
            </a:xfrm>
            <a:prstGeom prst="straightConnector1">
              <a:avLst/>
            </a:prstGeom>
            <a:noFill/>
            <a:ln cap="flat" cmpd="sng" w="9525">
              <a:solidFill>
                <a:srgbClr val="C2002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193" name="Google Shape;19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55" y="0"/>
            <a:ext cx="638827" cy="826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"/>
          <p:cNvSpPr txBox="1"/>
          <p:nvPr/>
        </p:nvSpPr>
        <p:spPr>
          <a:xfrm>
            <a:off x="555276" y="2256691"/>
            <a:ext cx="3354161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C2002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OBJECTIVES</a:t>
            </a:r>
            <a:endParaRPr b="1" i="0" sz="1500" u="none" cap="none" strike="noStrike">
              <a:solidFill>
                <a:srgbClr val="C2002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0" name="Google Shape;200;p5"/>
          <p:cNvSpPr/>
          <p:nvPr/>
        </p:nvSpPr>
        <p:spPr>
          <a:xfrm>
            <a:off x="555276" y="2747225"/>
            <a:ext cx="4673949" cy="164952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14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0" i="0" lang="en-US" sz="11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Explore the data we have to identify potential relationships between variables.</a:t>
            </a:r>
            <a:endParaRPr/>
          </a:p>
          <a:p>
            <a:pPr indent="-171450" lvl="0" marL="1714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0" i="0" lang="en-US" sz="11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Group the player types to better visualize important characteristics among them.</a:t>
            </a:r>
            <a:endParaRPr/>
          </a:p>
          <a:p>
            <a:pPr indent="-171450" lvl="0" marL="1714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0" i="0" lang="en-US" sz="11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Examine if age correlates with the variables we've identified as important for our study.</a:t>
            </a:r>
            <a:endParaRPr/>
          </a:p>
        </p:txBody>
      </p:sp>
      <p:grpSp>
        <p:nvGrpSpPr>
          <p:cNvPr id="201" name="Google Shape;201;p5"/>
          <p:cNvGrpSpPr/>
          <p:nvPr/>
        </p:nvGrpSpPr>
        <p:grpSpPr>
          <a:xfrm>
            <a:off x="667163" y="2649107"/>
            <a:ext cx="4723987" cy="98118"/>
            <a:chOff x="5029200" y="2769580"/>
            <a:chExt cx="4453660" cy="45719"/>
          </a:xfrm>
        </p:grpSpPr>
        <p:sp>
          <p:nvSpPr>
            <p:cNvPr id="202" name="Google Shape;202;p5"/>
            <p:cNvSpPr/>
            <p:nvPr/>
          </p:nvSpPr>
          <p:spPr>
            <a:xfrm>
              <a:off x="5029200" y="2769580"/>
              <a:ext cx="723900" cy="45719"/>
            </a:xfrm>
            <a:prstGeom prst="rect">
              <a:avLst/>
            </a:prstGeom>
            <a:solidFill>
              <a:srgbClr val="C2002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203" name="Google Shape;203;p5"/>
            <p:cNvCxnSpPr/>
            <p:nvPr/>
          </p:nvCxnSpPr>
          <p:spPr>
            <a:xfrm>
              <a:off x="5711825" y="2792439"/>
              <a:ext cx="3771035" cy="0"/>
            </a:xfrm>
            <a:prstGeom prst="straightConnector1">
              <a:avLst/>
            </a:prstGeom>
            <a:noFill/>
            <a:ln cap="flat" cmpd="sng" w="9525">
              <a:solidFill>
                <a:srgbClr val="C2002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04" name="Google Shape;204;p5"/>
          <p:cNvGrpSpPr/>
          <p:nvPr/>
        </p:nvGrpSpPr>
        <p:grpSpPr>
          <a:xfrm>
            <a:off x="5391150" y="1771650"/>
            <a:ext cx="5972175" cy="1933575"/>
            <a:chOff x="6019800" y="2362200"/>
            <a:chExt cx="7962900" cy="2578100"/>
          </a:xfrm>
        </p:grpSpPr>
        <p:sp>
          <p:nvSpPr>
            <p:cNvPr id="205" name="Google Shape;205;p5"/>
            <p:cNvSpPr/>
            <p:nvPr/>
          </p:nvSpPr>
          <p:spPr>
            <a:xfrm>
              <a:off x="6019800" y="2362200"/>
              <a:ext cx="7962900" cy="2578100"/>
            </a:xfrm>
            <a:prstGeom prst="roundRect">
              <a:avLst>
                <a:gd fmla="val 50000" name="adj"/>
              </a:avLst>
            </a:prstGeom>
            <a:solidFill>
              <a:srgbClr val="C1002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pic>
          <p:nvPicPr>
            <p:cNvPr id="206" name="Google Shape;206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225848" y="2492851"/>
              <a:ext cx="2271372" cy="2316800"/>
            </a:xfrm>
            <a:custGeom>
              <a:rect b="b" l="l" r="r" t="t"/>
              <a:pathLst>
                <a:path extrusionOk="0" h="2160000" w="2160000">
                  <a:moveTo>
                    <a:pt x="1080000" y="0"/>
                  </a:moveTo>
                  <a:cubicBezTo>
                    <a:pt x="1676468" y="0"/>
                    <a:pt x="2160000" y="483532"/>
                    <a:pt x="2160000" y="1080000"/>
                  </a:cubicBezTo>
                  <a:cubicBezTo>
                    <a:pt x="2160000" y="1676468"/>
                    <a:pt x="1676468" y="2160000"/>
                    <a:pt x="1080000" y="2160000"/>
                  </a:cubicBezTo>
                  <a:cubicBezTo>
                    <a:pt x="483532" y="2160000"/>
                    <a:pt x="0" y="1676468"/>
                    <a:pt x="0" y="1080000"/>
                  </a:cubicBez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207" name="Google Shape;207;p5"/>
            <p:cNvSpPr/>
            <p:nvPr/>
          </p:nvSpPr>
          <p:spPr>
            <a:xfrm>
              <a:off x="8919169" y="2878137"/>
              <a:ext cx="2316800" cy="1600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D8D8D8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Find a way to select the best replacement.</a:t>
              </a:r>
              <a:endParaRPr/>
            </a:p>
          </p:txBody>
        </p:sp>
      </p:grpSp>
      <p:sp>
        <p:nvSpPr>
          <p:cNvPr id="208" name="Google Shape;208;p5"/>
          <p:cNvSpPr/>
          <p:nvPr/>
        </p:nvSpPr>
        <p:spPr>
          <a:xfrm flipH="1" rot="10800000">
            <a:off x="639724" y="22454"/>
            <a:ext cx="496860" cy="496860"/>
          </a:xfrm>
          <a:prstGeom prst="ellipse">
            <a:avLst/>
          </a:prstGeom>
          <a:solidFill>
            <a:srgbClr val="C2002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9" name="Google Shape;209;p5"/>
          <p:cNvSpPr/>
          <p:nvPr/>
        </p:nvSpPr>
        <p:spPr>
          <a:xfrm flipH="1" rot="10800000">
            <a:off x="-248430" y="-186080"/>
            <a:ext cx="1058055" cy="1058055"/>
          </a:xfrm>
          <a:prstGeom prst="ellipse">
            <a:avLst/>
          </a:prstGeom>
          <a:noFill/>
          <a:ln cap="flat" cmpd="sng" w="12700">
            <a:solidFill>
              <a:srgbClr val="C2002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0" name="Google Shape;210;p5"/>
          <p:cNvSpPr txBox="1"/>
          <p:nvPr/>
        </p:nvSpPr>
        <p:spPr>
          <a:xfrm>
            <a:off x="690510" y="97759"/>
            <a:ext cx="395287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01</a:t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1" name="Google Shape;211;p5"/>
          <p:cNvSpPr txBox="1"/>
          <p:nvPr/>
        </p:nvSpPr>
        <p:spPr>
          <a:xfrm>
            <a:off x="1203843" y="228401"/>
            <a:ext cx="2470956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C2002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INTRODUCTION</a:t>
            </a:r>
            <a:endParaRPr b="1" i="0" sz="1800" u="none" cap="none" strike="noStrike">
              <a:solidFill>
                <a:srgbClr val="C2002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2" name="Google Shape;21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55" y="0"/>
            <a:ext cx="638827" cy="826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6"/>
          <p:cNvGrpSpPr/>
          <p:nvPr/>
        </p:nvGrpSpPr>
        <p:grpSpPr>
          <a:xfrm>
            <a:off x="1149760" y="1340984"/>
            <a:ext cx="2033588" cy="2033588"/>
            <a:chOff x="-1266371" y="4076700"/>
            <a:chExt cx="4165600" cy="4165600"/>
          </a:xfrm>
        </p:grpSpPr>
        <p:sp>
          <p:nvSpPr>
            <p:cNvPr id="219" name="Google Shape;219;p6"/>
            <p:cNvSpPr/>
            <p:nvPr/>
          </p:nvSpPr>
          <p:spPr>
            <a:xfrm>
              <a:off x="-1025071" y="4318000"/>
              <a:ext cx="3683000" cy="3683000"/>
            </a:xfrm>
            <a:prstGeom prst="ellipse">
              <a:avLst/>
            </a:prstGeom>
            <a:solidFill>
              <a:srgbClr val="C2002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grpSp>
          <p:nvGrpSpPr>
            <p:cNvPr id="220" name="Google Shape;220;p6"/>
            <p:cNvGrpSpPr/>
            <p:nvPr/>
          </p:nvGrpSpPr>
          <p:grpSpPr>
            <a:xfrm>
              <a:off x="-1266371" y="4076700"/>
              <a:ext cx="4165600" cy="4165600"/>
              <a:chOff x="-1266371" y="4076700"/>
              <a:chExt cx="4165600" cy="4165600"/>
            </a:xfrm>
          </p:grpSpPr>
          <p:sp>
            <p:nvSpPr>
              <p:cNvPr id="221" name="Google Shape;221;p6"/>
              <p:cNvSpPr/>
              <p:nvPr/>
            </p:nvSpPr>
            <p:spPr>
              <a:xfrm>
                <a:off x="2697616" y="5348316"/>
                <a:ext cx="161925" cy="161925"/>
              </a:xfrm>
              <a:prstGeom prst="ellipse">
                <a:avLst/>
              </a:prstGeom>
              <a:solidFill>
                <a:srgbClr val="C2002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22" name="Google Shape;222;p6"/>
              <p:cNvSpPr/>
              <p:nvPr/>
            </p:nvSpPr>
            <p:spPr>
              <a:xfrm>
                <a:off x="-1266371" y="4076700"/>
                <a:ext cx="4165600" cy="4165600"/>
              </a:xfrm>
              <a:prstGeom prst="ellipse">
                <a:avLst/>
              </a:prstGeom>
              <a:noFill/>
              <a:ln cap="flat" cmpd="sng" w="12700">
                <a:solidFill>
                  <a:srgbClr val="C2002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23" name="Google Shape;223;p6"/>
              <p:cNvSpPr/>
              <p:nvPr/>
            </p:nvSpPr>
            <p:spPr>
              <a:xfrm>
                <a:off x="-920228" y="7346082"/>
                <a:ext cx="161925" cy="161925"/>
              </a:xfrm>
              <a:prstGeom prst="ellipse">
                <a:avLst/>
              </a:prstGeom>
              <a:solidFill>
                <a:srgbClr val="C2002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sp>
        <p:nvSpPr>
          <p:cNvPr id="224" name="Google Shape;224;p6"/>
          <p:cNvSpPr txBox="1"/>
          <p:nvPr/>
        </p:nvSpPr>
        <p:spPr>
          <a:xfrm>
            <a:off x="1482774" y="1902319"/>
            <a:ext cx="1367561" cy="28469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TWO </a:t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5" name="Google Shape;225;p6"/>
          <p:cNvSpPr txBox="1"/>
          <p:nvPr/>
        </p:nvSpPr>
        <p:spPr>
          <a:xfrm>
            <a:off x="1722885" y="2185103"/>
            <a:ext cx="88734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02</a:t>
            </a:r>
            <a:endParaRPr b="1" i="0" sz="5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6" name="Google Shape;226;p6"/>
          <p:cNvSpPr txBox="1"/>
          <p:nvPr/>
        </p:nvSpPr>
        <p:spPr>
          <a:xfrm>
            <a:off x="3551164" y="1630627"/>
            <a:ext cx="4417187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C2002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ANALYSIS</a:t>
            </a:r>
            <a:endParaRPr b="1" i="0" sz="3600" u="none" cap="none" strike="noStrike">
              <a:solidFill>
                <a:srgbClr val="C2002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7" name="Google Shape;227;p6"/>
          <p:cNvSpPr/>
          <p:nvPr/>
        </p:nvSpPr>
        <p:spPr>
          <a:xfrm flipH="1" rot="10800000">
            <a:off x="7249903" y="-757672"/>
            <a:ext cx="1436897" cy="1436897"/>
          </a:xfrm>
          <a:prstGeom prst="ellipse">
            <a:avLst/>
          </a:prstGeom>
          <a:solidFill>
            <a:srgbClr val="C2002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8" name="Google Shape;228;p6"/>
          <p:cNvSpPr/>
          <p:nvPr/>
        </p:nvSpPr>
        <p:spPr>
          <a:xfrm flipH="1" rot="10800000">
            <a:off x="6939105" y="4609823"/>
            <a:ext cx="1442895" cy="1442895"/>
          </a:xfrm>
          <a:prstGeom prst="ellipse">
            <a:avLst/>
          </a:prstGeom>
          <a:solidFill>
            <a:srgbClr val="C2002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9" name="Google Shape;229;p6"/>
          <p:cNvSpPr/>
          <p:nvPr/>
        </p:nvSpPr>
        <p:spPr>
          <a:xfrm flipH="1" rot="10800000">
            <a:off x="3494315" y="972712"/>
            <a:ext cx="330450" cy="330450"/>
          </a:xfrm>
          <a:prstGeom prst="ellipse">
            <a:avLst/>
          </a:prstGeom>
          <a:solidFill>
            <a:srgbClr val="C2002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0" name="Google Shape;230;p6"/>
          <p:cNvSpPr/>
          <p:nvPr/>
        </p:nvSpPr>
        <p:spPr>
          <a:xfrm flipH="1" rot="10800000">
            <a:off x="5317016" y="3907550"/>
            <a:ext cx="305943" cy="305943"/>
          </a:xfrm>
          <a:prstGeom prst="ellipse">
            <a:avLst/>
          </a:prstGeom>
          <a:solidFill>
            <a:srgbClr val="C2002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1" name="Google Shape;231;p6"/>
          <p:cNvSpPr/>
          <p:nvPr/>
        </p:nvSpPr>
        <p:spPr>
          <a:xfrm flipH="1" rot="10800000">
            <a:off x="1267560" y="4125686"/>
            <a:ext cx="175614" cy="175614"/>
          </a:xfrm>
          <a:prstGeom prst="ellipse">
            <a:avLst/>
          </a:prstGeom>
          <a:solidFill>
            <a:srgbClr val="C2002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32" name="Google Shape;232;p6"/>
          <p:cNvGrpSpPr/>
          <p:nvPr/>
        </p:nvGrpSpPr>
        <p:grpSpPr>
          <a:xfrm>
            <a:off x="3654103" y="2185104"/>
            <a:ext cx="4260056" cy="34289"/>
            <a:chOff x="5029200" y="2769580"/>
            <a:chExt cx="5680075" cy="45719"/>
          </a:xfrm>
        </p:grpSpPr>
        <p:sp>
          <p:nvSpPr>
            <p:cNvPr id="233" name="Google Shape;233;p6"/>
            <p:cNvSpPr/>
            <p:nvPr/>
          </p:nvSpPr>
          <p:spPr>
            <a:xfrm>
              <a:off x="5029200" y="2769580"/>
              <a:ext cx="723900" cy="45719"/>
            </a:xfrm>
            <a:prstGeom prst="rect">
              <a:avLst/>
            </a:prstGeom>
            <a:solidFill>
              <a:srgbClr val="C2002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234" name="Google Shape;234;p6"/>
            <p:cNvCxnSpPr/>
            <p:nvPr/>
          </p:nvCxnSpPr>
          <p:spPr>
            <a:xfrm>
              <a:off x="5711825" y="2792439"/>
              <a:ext cx="4997450" cy="0"/>
            </a:xfrm>
            <a:prstGeom prst="straightConnector1">
              <a:avLst/>
            </a:prstGeom>
            <a:noFill/>
            <a:ln cap="flat" cmpd="sng" w="9525">
              <a:solidFill>
                <a:srgbClr val="C2002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235" name="Google Shape;23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134" y="89976"/>
            <a:ext cx="1070043" cy="107004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6"/>
          <p:cNvSpPr/>
          <p:nvPr/>
        </p:nvSpPr>
        <p:spPr>
          <a:xfrm>
            <a:off x="3584943" y="2284340"/>
            <a:ext cx="4329216" cy="15927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would like to analyze the different characteristics for players below 40 by grouping the different positions into more general categories of player types and see which skills they excel in.</a:t>
            </a:r>
            <a:endParaRPr b="0" i="0" sz="1100" u="none" cap="none" strike="noStrik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4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331" y="1244059"/>
            <a:ext cx="2221125" cy="168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82840" y="1244059"/>
            <a:ext cx="2282316" cy="16876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4" name="Google Shape;244;p7"/>
          <p:cNvGrpSpPr/>
          <p:nvPr/>
        </p:nvGrpSpPr>
        <p:grpSpPr>
          <a:xfrm>
            <a:off x="64546" y="3217833"/>
            <a:ext cx="2938462" cy="1333028"/>
            <a:chOff x="1577979" y="4178145"/>
            <a:chExt cx="3917949" cy="1777371"/>
          </a:xfrm>
        </p:grpSpPr>
        <p:sp>
          <p:nvSpPr>
            <p:cNvPr id="245" name="Google Shape;245;p7"/>
            <p:cNvSpPr txBox="1"/>
            <p:nvPr/>
          </p:nvSpPr>
          <p:spPr>
            <a:xfrm>
              <a:off x="1577979" y="4178145"/>
              <a:ext cx="3794030" cy="410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C2002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POTENTIAL</a:t>
              </a:r>
              <a:endParaRPr b="1" i="0" sz="1400" u="none" cap="none" strike="noStrike">
                <a:solidFill>
                  <a:srgbClr val="C2002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6" name="Google Shape;246;p7"/>
            <p:cNvSpPr/>
            <p:nvPr/>
          </p:nvSpPr>
          <p:spPr>
            <a:xfrm>
              <a:off x="1636106" y="4816742"/>
              <a:ext cx="3859822" cy="11387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rgbClr val="D8D8D8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The trend is to have very high potential when you are young, from 16 to 20 years old, and it decreases once your value as a player consolidates.</a:t>
              </a:r>
              <a:endParaRPr b="0" i="0" sz="1100" u="none" cap="none" strike="noStrike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grpSp>
          <p:nvGrpSpPr>
            <p:cNvPr id="247" name="Google Shape;247;p7"/>
            <p:cNvGrpSpPr/>
            <p:nvPr/>
          </p:nvGrpSpPr>
          <p:grpSpPr>
            <a:xfrm>
              <a:off x="1715543" y="4678505"/>
              <a:ext cx="3656467" cy="45719"/>
              <a:chOff x="5029200" y="2769580"/>
              <a:chExt cx="3656467" cy="45719"/>
            </a:xfrm>
          </p:grpSpPr>
          <p:sp>
            <p:nvSpPr>
              <p:cNvPr id="248" name="Google Shape;248;p7"/>
              <p:cNvSpPr/>
              <p:nvPr/>
            </p:nvSpPr>
            <p:spPr>
              <a:xfrm>
                <a:off x="5029200" y="2769580"/>
                <a:ext cx="723900" cy="45719"/>
              </a:xfrm>
              <a:prstGeom prst="rect">
                <a:avLst/>
              </a:prstGeom>
              <a:solidFill>
                <a:srgbClr val="C2002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cxnSp>
            <p:nvCxnSpPr>
              <p:cNvPr id="249" name="Google Shape;249;p7"/>
              <p:cNvCxnSpPr/>
              <p:nvPr/>
            </p:nvCxnSpPr>
            <p:spPr>
              <a:xfrm>
                <a:off x="5711825" y="2792439"/>
                <a:ext cx="2973842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C2002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grpSp>
        <p:nvGrpSpPr>
          <p:cNvPr id="250" name="Google Shape;250;p7"/>
          <p:cNvGrpSpPr/>
          <p:nvPr/>
        </p:nvGrpSpPr>
        <p:grpSpPr>
          <a:xfrm>
            <a:off x="3136659" y="3209176"/>
            <a:ext cx="2938462" cy="1333028"/>
            <a:chOff x="6773017" y="4278900"/>
            <a:chExt cx="3917949" cy="1777371"/>
          </a:xfrm>
        </p:grpSpPr>
        <p:sp>
          <p:nvSpPr>
            <p:cNvPr id="251" name="Google Shape;251;p7"/>
            <p:cNvSpPr txBox="1"/>
            <p:nvPr/>
          </p:nvSpPr>
          <p:spPr>
            <a:xfrm>
              <a:off x="6773017" y="4278900"/>
              <a:ext cx="3794030" cy="410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C2002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VALUE</a:t>
              </a:r>
              <a:endParaRPr b="1" i="0" sz="1400" u="none" cap="none" strike="noStrike">
                <a:solidFill>
                  <a:srgbClr val="C2002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2" name="Google Shape;252;p7"/>
            <p:cNvSpPr/>
            <p:nvPr/>
          </p:nvSpPr>
          <p:spPr>
            <a:xfrm>
              <a:off x="6831144" y="4917497"/>
              <a:ext cx="3859822" cy="11387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rgbClr val="D8D8D8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The value grows significantly from the ages of 16 to 25, with a period of relative stability until the age of 30, at which point it plummets.</a:t>
              </a:r>
              <a:endParaRPr b="0" i="0" sz="1100" u="none" cap="none" strike="noStrike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grpSp>
          <p:nvGrpSpPr>
            <p:cNvPr id="253" name="Google Shape;253;p7"/>
            <p:cNvGrpSpPr/>
            <p:nvPr/>
          </p:nvGrpSpPr>
          <p:grpSpPr>
            <a:xfrm>
              <a:off x="6910581" y="4779260"/>
              <a:ext cx="3656467" cy="45719"/>
              <a:chOff x="5029200" y="2769580"/>
              <a:chExt cx="3656467" cy="45719"/>
            </a:xfrm>
          </p:grpSpPr>
          <p:sp>
            <p:nvSpPr>
              <p:cNvPr id="254" name="Google Shape;254;p7"/>
              <p:cNvSpPr/>
              <p:nvPr/>
            </p:nvSpPr>
            <p:spPr>
              <a:xfrm>
                <a:off x="5029200" y="2769580"/>
                <a:ext cx="723900" cy="45719"/>
              </a:xfrm>
              <a:prstGeom prst="rect">
                <a:avLst/>
              </a:prstGeom>
              <a:solidFill>
                <a:srgbClr val="C2002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cxnSp>
            <p:nvCxnSpPr>
              <p:cNvPr id="255" name="Google Shape;255;p7"/>
              <p:cNvCxnSpPr/>
              <p:nvPr/>
            </p:nvCxnSpPr>
            <p:spPr>
              <a:xfrm>
                <a:off x="5711825" y="2792439"/>
                <a:ext cx="2973842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C2002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256" name="Google Shape;256;p7"/>
          <p:cNvSpPr/>
          <p:nvPr/>
        </p:nvSpPr>
        <p:spPr>
          <a:xfrm flipH="1" rot="10800000">
            <a:off x="639724" y="22454"/>
            <a:ext cx="496860" cy="496860"/>
          </a:xfrm>
          <a:prstGeom prst="ellipse">
            <a:avLst/>
          </a:prstGeom>
          <a:solidFill>
            <a:srgbClr val="C2002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7" name="Google Shape;257;p7"/>
          <p:cNvSpPr/>
          <p:nvPr/>
        </p:nvSpPr>
        <p:spPr>
          <a:xfrm flipH="1" rot="10800000">
            <a:off x="-248430" y="-186080"/>
            <a:ext cx="1058055" cy="1058055"/>
          </a:xfrm>
          <a:prstGeom prst="ellipse">
            <a:avLst/>
          </a:prstGeom>
          <a:noFill/>
          <a:ln cap="flat" cmpd="sng" w="12700">
            <a:solidFill>
              <a:srgbClr val="C2002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8" name="Google Shape;258;p7"/>
          <p:cNvSpPr txBox="1"/>
          <p:nvPr/>
        </p:nvSpPr>
        <p:spPr>
          <a:xfrm>
            <a:off x="690510" y="97759"/>
            <a:ext cx="395287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02</a:t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9" name="Google Shape;259;p7"/>
          <p:cNvSpPr txBox="1"/>
          <p:nvPr/>
        </p:nvSpPr>
        <p:spPr>
          <a:xfrm>
            <a:off x="1203843" y="228401"/>
            <a:ext cx="3049320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C2002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 RELATION ANALYSIS</a:t>
            </a:r>
            <a:endParaRPr b="1" i="0" sz="1800" u="none" cap="none" strike="noStrike">
              <a:solidFill>
                <a:srgbClr val="C2002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0" name="Google Shape;26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55" y="0"/>
            <a:ext cx="638827" cy="826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81932" y="1255747"/>
            <a:ext cx="2171592" cy="16802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" name="Google Shape;262;p7"/>
          <p:cNvGrpSpPr/>
          <p:nvPr/>
        </p:nvGrpSpPr>
        <p:grpSpPr>
          <a:xfrm>
            <a:off x="6080389" y="3217196"/>
            <a:ext cx="2938462" cy="1333028"/>
            <a:chOff x="6773017" y="4278900"/>
            <a:chExt cx="3917949" cy="1777371"/>
          </a:xfrm>
        </p:grpSpPr>
        <p:sp>
          <p:nvSpPr>
            <p:cNvPr id="263" name="Google Shape;263;p7"/>
            <p:cNvSpPr txBox="1"/>
            <p:nvPr/>
          </p:nvSpPr>
          <p:spPr>
            <a:xfrm>
              <a:off x="6773017" y="4278900"/>
              <a:ext cx="3794030" cy="410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C2002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RELEASE CLAUSE</a:t>
              </a:r>
              <a:endParaRPr b="1" i="0" sz="1400" u="none" cap="none" strike="noStrike">
                <a:solidFill>
                  <a:srgbClr val="C2002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6831144" y="4917497"/>
              <a:ext cx="3859822" cy="11387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rgbClr val="D8D8D8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It has a low price until the age of 20 and experiences a significant increase until the age of 23 when it stabilizes until reaching the age of 30, at which point this price decreases.</a:t>
              </a:r>
              <a:endParaRPr b="0" i="0" sz="1100" u="none" cap="none" strike="noStrike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grpSp>
          <p:nvGrpSpPr>
            <p:cNvPr id="265" name="Google Shape;265;p7"/>
            <p:cNvGrpSpPr/>
            <p:nvPr/>
          </p:nvGrpSpPr>
          <p:grpSpPr>
            <a:xfrm>
              <a:off x="6910581" y="4779260"/>
              <a:ext cx="3656467" cy="45719"/>
              <a:chOff x="5029200" y="2769580"/>
              <a:chExt cx="3656467" cy="45719"/>
            </a:xfrm>
          </p:grpSpPr>
          <p:sp>
            <p:nvSpPr>
              <p:cNvPr id="266" name="Google Shape;266;p7"/>
              <p:cNvSpPr/>
              <p:nvPr/>
            </p:nvSpPr>
            <p:spPr>
              <a:xfrm>
                <a:off x="5029200" y="2769580"/>
                <a:ext cx="723900" cy="45719"/>
              </a:xfrm>
              <a:prstGeom prst="rect">
                <a:avLst/>
              </a:prstGeom>
              <a:solidFill>
                <a:srgbClr val="C2002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cxnSp>
            <p:nvCxnSpPr>
              <p:cNvPr id="267" name="Google Shape;267;p7"/>
              <p:cNvCxnSpPr/>
              <p:nvPr/>
            </p:nvCxnSpPr>
            <p:spPr>
              <a:xfrm>
                <a:off x="5711825" y="2792439"/>
                <a:ext cx="2973842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C2002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700" y="1244059"/>
            <a:ext cx="2236388" cy="168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8202" y="1244059"/>
            <a:ext cx="2171592" cy="16876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5" name="Google Shape;275;p8"/>
          <p:cNvGrpSpPr/>
          <p:nvPr/>
        </p:nvGrpSpPr>
        <p:grpSpPr>
          <a:xfrm>
            <a:off x="64546" y="3217833"/>
            <a:ext cx="2938462" cy="1333028"/>
            <a:chOff x="1577979" y="4178145"/>
            <a:chExt cx="3917949" cy="1777371"/>
          </a:xfrm>
        </p:grpSpPr>
        <p:sp>
          <p:nvSpPr>
            <p:cNvPr id="276" name="Google Shape;276;p8"/>
            <p:cNvSpPr txBox="1"/>
            <p:nvPr/>
          </p:nvSpPr>
          <p:spPr>
            <a:xfrm>
              <a:off x="1577979" y="4178145"/>
              <a:ext cx="3794030" cy="410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C2002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POTENTIAL</a:t>
              </a:r>
              <a:endParaRPr b="1" i="0" sz="1400" u="none" cap="none" strike="noStrike">
                <a:solidFill>
                  <a:srgbClr val="C2002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1636106" y="4816742"/>
              <a:ext cx="3859822" cy="11387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rgbClr val="D8D8D8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slightly lower than that of the others, especially at older ages</a:t>
              </a:r>
              <a:endParaRPr b="0" i="0" sz="1100" u="none" cap="none" strike="noStrike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grpSp>
          <p:nvGrpSpPr>
            <p:cNvPr id="278" name="Google Shape;278;p8"/>
            <p:cNvGrpSpPr/>
            <p:nvPr/>
          </p:nvGrpSpPr>
          <p:grpSpPr>
            <a:xfrm>
              <a:off x="1715543" y="4678505"/>
              <a:ext cx="3656467" cy="45719"/>
              <a:chOff x="5029200" y="2769580"/>
              <a:chExt cx="3656467" cy="45719"/>
            </a:xfrm>
          </p:grpSpPr>
          <p:sp>
            <p:nvSpPr>
              <p:cNvPr id="279" name="Google Shape;279;p8"/>
              <p:cNvSpPr/>
              <p:nvPr/>
            </p:nvSpPr>
            <p:spPr>
              <a:xfrm>
                <a:off x="5029200" y="2769580"/>
                <a:ext cx="723900" cy="45719"/>
              </a:xfrm>
              <a:prstGeom prst="rect">
                <a:avLst/>
              </a:prstGeom>
              <a:solidFill>
                <a:srgbClr val="C2002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cxnSp>
            <p:nvCxnSpPr>
              <p:cNvPr id="280" name="Google Shape;280;p8"/>
              <p:cNvCxnSpPr/>
              <p:nvPr/>
            </p:nvCxnSpPr>
            <p:spPr>
              <a:xfrm>
                <a:off x="5711825" y="2792439"/>
                <a:ext cx="2973842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C2002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grpSp>
        <p:nvGrpSpPr>
          <p:cNvPr id="281" name="Google Shape;281;p8"/>
          <p:cNvGrpSpPr/>
          <p:nvPr/>
        </p:nvGrpSpPr>
        <p:grpSpPr>
          <a:xfrm>
            <a:off x="3136659" y="3209176"/>
            <a:ext cx="2938462" cy="1333028"/>
            <a:chOff x="6773017" y="4278900"/>
            <a:chExt cx="3917949" cy="1777371"/>
          </a:xfrm>
        </p:grpSpPr>
        <p:sp>
          <p:nvSpPr>
            <p:cNvPr id="282" name="Google Shape;282;p8"/>
            <p:cNvSpPr txBox="1"/>
            <p:nvPr/>
          </p:nvSpPr>
          <p:spPr>
            <a:xfrm>
              <a:off x="6773017" y="4278900"/>
              <a:ext cx="3794030" cy="410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C2002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VALUE</a:t>
              </a:r>
              <a:endParaRPr b="1" i="0" sz="1400" u="none" cap="none" strike="noStrike">
                <a:solidFill>
                  <a:srgbClr val="C2002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6831144" y="4917497"/>
              <a:ext cx="3859822" cy="11387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rgbClr val="D8D8D8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lower throughout the careers, except for goalkeepers</a:t>
              </a:r>
              <a:endParaRPr b="0" i="0" sz="1100" u="none" cap="none" strike="noStrike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grpSp>
          <p:nvGrpSpPr>
            <p:cNvPr id="284" name="Google Shape;284;p8"/>
            <p:cNvGrpSpPr/>
            <p:nvPr/>
          </p:nvGrpSpPr>
          <p:grpSpPr>
            <a:xfrm>
              <a:off x="6910581" y="4779260"/>
              <a:ext cx="3656467" cy="45719"/>
              <a:chOff x="5029200" y="2769580"/>
              <a:chExt cx="3656467" cy="45719"/>
            </a:xfrm>
          </p:grpSpPr>
          <p:sp>
            <p:nvSpPr>
              <p:cNvPr id="285" name="Google Shape;285;p8"/>
              <p:cNvSpPr/>
              <p:nvPr/>
            </p:nvSpPr>
            <p:spPr>
              <a:xfrm>
                <a:off x="5029200" y="2769580"/>
                <a:ext cx="723900" cy="45719"/>
              </a:xfrm>
              <a:prstGeom prst="rect">
                <a:avLst/>
              </a:prstGeom>
              <a:solidFill>
                <a:srgbClr val="C2002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cxnSp>
            <p:nvCxnSpPr>
              <p:cNvPr id="286" name="Google Shape;286;p8"/>
              <p:cNvCxnSpPr/>
              <p:nvPr/>
            </p:nvCxnSpPr>
            <p:spPr>
              <a:xfrm>
                <a:off x="5711825" y="2792439"/>
                <a:ext cx="2973842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C2002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287" name="Google Shape;287;p8"/>
          <p:cNvSpPr/>
          <p:nvPr/>
        </p:nvSpPr>
        <p:spPr>
          <a:xfrm flipH="1" rot="10800000">
            <a:off x="639724" y="22454"/>
            <a:ext cx="496860" cy="496860"/>
          </a:xfrm>
          <a:prstGeom prst="ellipse">
            <a:avLst/>
          </a:prstGeom>
          <a:solidFill>
            <a:srgbClr val="C2002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8" name="Google Shape;288;p8"/>
          <p:cNvSpPr/>
          <p:nvPr/>
        </p:nvSpPr>
        <p:spPr>
          <a:xfrm flipH="1" rot="10800000">
            <a:off x="-248430" y="-186080"/>
            <a:ext cx="1058055" cy="1058055"/>
          </a:xfrm>
          <a:prstGeom prst="ellipse">
            <a:avLst/>
          </a:prstGeom>
          <a:noFill/>
          <a:ln cap="flat" cmpd="sng" w="12700">
            <a:solidFill>
              <a:srgbClr val="C2002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9" name="Google Shape;289;p8"/>
          <p:cNvSpPr txBox="1"/>
          <p:nvPr/>
        </p:nvSpPr>
        <p:spPr>
          <a:xfrm>
            <a:off x="690510" y="97759"/>
            <a:ext cx="395287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02</a:t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0" name="Google Shape;290;p8"/>
          <p:cNvSpPr txBox="1"/>
          <p:nvPr/>
        </p:nvSpPr>
        <p:spPr>
          <a:xfrm>
            <a:off x="1203843" y="228401"/>
            <a:ext cx="4649520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C2002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 RELATION ANALYSIS BY GROUP</a:t>
            </a:r>
            <a:endParaRPr b="1" i="0" sz="1800" u="none" cap="none" strike="noStrike">
              <a:solidFill>
                <a:srgbClr val="C2002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1" name="Google Shape;291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55" y="0"/>
            <a:ext cx="638827" cy="826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81932" y="1278067"/>
            <a:ext cx="2171592" cy="1635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3" name="Google Shape;293;p8"/>
          <p:cNvGrpSpPr/>
          <p:nvPr/>
        </p:nvGrpSpPr>
        <p:grpSpPr>
          <a:xfrm>
            <a:off x="6080389" y="3217197"/>
            <a:ext cx="2938462" cy="1710402"/>
            <a:chOff x="6773017" y="4278900"/>
            <a:chExt cx="3917949" cy="2280536"/>
          </a:xfrm>
        </p:grpSpPr>
        <p:sp>
          <p:nvSpPr>
            <p:cNvPr id="294" name="Google Shape;294;p8"/>
            <p:cNvSpPr txBox="1"/>
            <p:nvPr/>
          </p:nvSpPr>
          <p:spPr>
            <a:xfrm>
              <a:off x="6773017" y="4278900"/>
              <a:ext cx="3794030" cy="410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C2002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RELEASE CLAUSE</a:t>
              </a:r>
              <a:endParaRPr b="1" i="0" sz="1400" u="none" cap="none" strike="noStrike">
                <a:solidFill>
                  <a:srgbClr val="C2002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5" name="Google Shape;295;p8"/>
            <p:cNvSpPr/>
            <p:nvPr/>
          </p:nvSpPr>
          <p:spPr>
            <a:xfrm>
              <a:off x="6831144" y="4917496"/>
              <a:ext cx="3859822" cy="16419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rgbClr val="D8D8D8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tends to be below other positions, but at the age of 30, it spikes and surpasses the average of the other positions.</a:t>
              </a:r>
              <a:endParaRPr b="0" i="0" sz="1100" u="none" cap="none" strike="noStrike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grpSp>
          <p:nvGrpSpPr>
            <p:cNvPr id="296" name="Google Shape;296;p8"/>
            <p:cNvGrpSpPr/>
            <p:nvPr/>
          </p:nvGrpSpPr>
          <p:grpSpPr>
            <a:xfrm>
              <a:off x="6910581" y="4779260"/>
              <a:ext cx="3656467" cy="45719"/>
              <a:chOff x="5029200" y="2769580"/>
              <a:chExt cx="3656467" cy="45719"/>
            </a:xfrm>
          </p:grpSpPr>
          <p:sp>
            <p:nvSpPr>
              <p:cNvPr id="297" name="Google Shape;297;p8"/>
              <p:cNvSpPr/>
              <p:nvPr/>
            </p:nvSpPr>
            <p:spPr>
              <a:xfrm>
                <a:off x="5029200" y="2769580"/>
                <a:ext cx="723900" cy="45719"/>
              </a:xfrm>
              <a:prstGeom prst="rect">
                <a:avLst/>
              </a:prstGeom>
              <a:solidFill>
                <a:srgbClr val="C2002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cxnSp>
            <p:nvCxnSpPr>
              <p:cNvPr id="298" name="Google Shape;298;p8"/>
              <p:cNvCxnSpPr/>
              <p:nvPr/>
            </p:nvCxnSpPr>
            <p:spPr>
              <a:xfrm>
                <a:off x="5711825" y="2792439"/>
                <a:ext cx="2973842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C2002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075" y="1244059"/>
            <a:ext cx="2026404" cy="168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1169" y="1244059"/>
            <a:ext cx="1960202" cy="16876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6" name="Google Shape;306;p9"/>
          <p:cNvGrpSpPr/>
          <p:nvPr/>
        </p:nvGrpSpPr>
        <p:grpSpPr>
          <a:xfrm>
            <a:off x="64546" y="3217833"/>
            <a:ext cx="2125148" cy="1333028"/>
            <a:chOff x="1577979" y="4178145"/>
            <a:chExt cx="3917949" cy="1777371"/>
          </a:xfrm>
        </p:grpSpPr>
        <p:sp>
          <p:nvSpPr>
            <p:cNvPr id="307" name="Google Shape;307;p9"/>
            <p:cNvSpPr txBox="1"/>
            <p:nvPr/>
          </p:nvSpPr>
          <p:spPr>
            <a:xfrm>
              <a:off x="1577979" y="4178145"/>
              <a:ext cx="3794030" cy="410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C2002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MIDFIELD</a:t>
              </a:r>
              <a:endParaRPr b="1" i="0" sz="1400" u="none" cap="none" strike="noStrike">
                <a:solidFill>
                  <a:srgbClr val="C2002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1636106" y="4816742"/>
              <a:ext cx="3859822" cy="11387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grpSp>
          <p:nvGrpSpPr>
            <p:cNvPr id="309" name="Google Shape;309;p9"/>
            <p:cNvGrpSpPr/>
            <p:nvPr/>
          </p:nvGrpSpPr>
          <p:grpSpPr>
            <a:xfrm>
              <a:off x="1715543" y="4678505"/>
              <a:ext cx="3656467" cy="45719"/>
              <a:chOff x="5029200" y="2769580"/>
              <a:chExt cx="3656467" cy="45719"/>
            </a:xfrm>
          </p:grpSpPr>
          <p:sp>
            <p:nvSpPr>
              <p:cNvPr id="310" name="Google Shape;310;p9"/>
              <p:cNvSpPr/>
              <p:nvPr/>
            </p:nvSpPr>
            <p:spPr>
              <a:xfrm>
                <a:off x="5029200" y="2769580"/>
                <a:ext cx="723900" cy="45719"/>
              </a:xfrm>
              <a:prstGeom prst="rect">
                <a:avLst/>
              </a:prstGeom>
              <a:solidFill>
                <a:srgbClr val="C2002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cxnSp>
            <p:nvCxnSpPr>
              <p:cNvPr id="311" name="Google Shape;311;p9"/>
              <p:cNvCxnSpPr/>
              <p:nvPr/>
            </p:nvCxnSpPr>
            <p:spPr>
              <a:xfrm>
                <a:off x="5711825" y="2792439"/>
                <a:ext cx="2973842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C2002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grpSp>
        <p:nvGrpSpPr>
          <p:cNvPr id="312" name="Google Shape;312;p9"/>
          <p:cNvGrpSpPr/>
          <p:nvPr/>
        </p:nvGrpSpPr>
        <p:grpSpPr>
          <a:xfrm>
            <a:off x="2336552" y="3209176"/>
            <a:ext cx="2125148" cy="1333028"/>
            <a:chOff x="6773017" y="4278900"/>
            <a:chExt cx="3917949" cy="1777371"/>
          </a:xfrm>
        </p:grpSpPr>
        <p:sp>
          <p:nvSpPr>
            <p:cNvPr id="313" name="Google Shape;313;p9"/>
            <p:cNvSpPr txBox="1"/>
            <p:nvPr/>
          </p:nvSpPr>
          <p:spPr>
            <a:xfrm>
              <a:off x="6773017" y="4278900"/>
              <a:ext cx="3794030" cy="410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C2002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ATTACK</a:t>
              </a:r>
              <a:endParaRPr b="1" i="0" sz="1400" u="none" cap="none" strike="noStrike">
                <a:solidFill>
                  <a:srgbClr val="C2002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6831144" y="4917497"/>
              <a:ext cx="3859822" cy="11387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grpSp>
          <p:nvGrpSpPr>
            <p:cNvPr id="315" name="Google Shape;315;p9"/>
            <p:cNvGrpSpPr/>
            <p:nvPr/>
          </p:nvGrpSpPr>
          <p:grpSpPr>
            <a:xfrm>
              <a:off x="6910581" y="4779260"/>
              <a:ext cx="3656467" cy="45719"/>
              <a:chOff x="5029200" y="2769580"/>
              <a:chExt cx="3656467" cy="45719"/>
            </a:xfrm>
          </p:grpSpPr>
          <p:sp>
            <p:nvSpPr>
              <p:cNvPr id="316" name="Google Shape;316;p9"/>
              <p:cNvSpPr/>
              <p:nvPr/>
            </p:nvSpPr>
            <p:spPr>
              <a:xfrm>
                <a:off x="5029200" y="2769580"/>
                <a:ext cx="723900" cy="45719"/>
              </a:xfrm>
              <a:prstGeom prst="rect">
                <a:avLst/>
              </a:prstGeom>
              <a:solidFill>
                <a:srgbClr val="C2002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cxnSp>
            <p:nvCxnSpPr>
              <p:cNvPr id="317" name="Google Shape;317;p9"/>
              <p:cNvCxnSpPr/>
              <p:nvPr/>
            </p:nvCxnSpPr>
            <p:spPr>
              <a:xfrm>
                <a:off x="5711825" y="2792439"/>
                <a:ext cx="2973842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C2002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318" name="Google Shape;318;p9"/>
          <p:cNvSpPr/>
          <p:nvPr/>
        </p:nvSpPr>
        <p:spPr>
          <a:xfrm flipH="1" rot="10800000">
            <a:off x="639724" y="22454"/>
            <a:ext cx="496860" cy="496860"/>
          </a:xfrm>
          <a:prstGeom prst="ellipse">
            <a:avLst/>
          </a:prstGeom>
          <a:solidFill>
            <a:srgbClr val="C2002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9" name="Google Shape;319;p9"/>
          <p:cNvSpPr/>
          <p:nvPr/>
        </p:nvSpPr>
        <p:spPr>
          <a:xfrm flipH="1" rot="10800000">
            <a:off x="-248430" y="-186080"/>
            <a:ext cx="1058055" cy="1058055"/>
          </a:xfrm>
          <a:prstGeom prst="ellipse">
            <a:avLst/>
          </a:prstGeom>
          <a:noFill/>
          <a:ln cap="flat" cmpd="sng" w="12700">
            <a:solidFill>
              <a:srgbClr val="C2002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0" name="Google Shape;320;p9"/>
          <p:cNvSpPr txBox="1"/>
          <p:nvPr/>
        </p:nvSpPr>
        <p:spPr>
          <a:xfrm>
            <a:off x="690510" y="97759"/>
            <a:ext cx="395287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02</a:t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1" name="Google Shape;321;p9"/>
          <p:cNvSpPr txBox="1"/>
          <p:nvPr/>
        </p:nvSpPr>
        <p:spPr>
          <a:xfrm>
            <a:off x="1203842" y="228401"/>
            <a:ext cx="4336699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C2002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MAIN CHARACTERISTICS ANALYSIS</a:t>
            </a:r>
            <a:endParaRPr b="1" i="0" sz="1800" u="none" cap="none" strike="noStrike">
              <a:solidFill>
                <a:srgbClr val="C2002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2" name="Google Shape;322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55" y="0"/>
            <a:ext cx="638827" cy="826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58791" y="1278067"/>
            <a:ext cx="2017691" cy="1635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4" name="Google Shape;324;p9"/>
          <p:cNvGrpSpPr/>
          <p:nvPr/>
        </p:nvGrpSpPr>
        <p:grpSpPr>
          <a:xfrm>
            <a:off x="4618550" y="3217196"/>
            <a:ext cx="2125148" cy="1333028"/>
            <a:chOff x="6773017" y="4278900"/>
            <a:chExt cx="3917949" cy="1777371"/>
          </a:xfrm>
        </p:grpSpPr>
        <p:sp>
          <p:nvSpPr>
            <p:cNvPr id="325" name="Google Shape;325;p9"/>
            <p:cNvSpPr txBox="1"/>
            <p:nvPr/>
          </p:nvSpPr>
          <p:spPr>
            <a:xfrm>
              <a:off x="6773017" y="4278900"/>
              <a:ext cx="3794030" cy="410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C2002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GOALKEEPER</a:t>
              </a:r>
              <a:endParaRPr b="1" i="0" sz="1400" u="none" cap="none" strike="noStrike">
                <a:solidFill>
                  <a:srgbClr val="C2002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6831144" y="4917497"/>
              <a:ext cx="3859822" cy="11387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grpSp>
          <p:nvGrpSpPr>
            <p:cNvPr id="327" name="Google Shape;327;p9"/>
            <p:cNvGrpSpPr/>
            <p:nvPr/>
          </p:nvGrpSpPr>
          <p:grpSpPr>
            <a:xfrm>
              <a:off x="6910581" y="4779260"/>
              <a:ext cx="3656467" cy="45719"/>
              <a:chOff x="5029200" y="2769580"/>
              <a:chExt cx="3656467" cy="45719"/>
            </a:xfrm>
          </p:grpSpPr>
          <p:sp>
            <p:nvSpPr>
              <p:cNvPr id="328" name="Google Shape;328;p9"/>
              <p:cNvSpPr/>
              <p:nvPr/>
            </p:nvSpPr>
            <p:spPr>
              <a:xfrm>
                <a:off x="5029200" y="2769580"/>
                <a:ext cx="723900" cy="45719"/>
              </a:xfrm>
              <a:prstGeom prst="rect">
                <a:avLst/>
              </a:prstGeom>
              <a:solidFill>
                <a:srgbClr val="C2002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cxnSp>
            <p:nvCxnSpPr>
              <p:cNvPr id="329" name="Google Shape;329;p9"/>
              <p:cNvCxnSpPr/>
              <p:nvPr/>
            </p:nvCxnSpPr>
            <p:spPr>
              <a:xfrm>
                <a:off x="5711825" y="2792439"/>
                <a:ext cx="2973842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C2002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330" name="Google Shape;330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83951" y="1280071"/>
            <a:ext cx="1925620" cy="1635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" name="Google Shape;331;p9"/>
          <p:cNvGrpSpPr/>
          <p:nvPr/>
        </p:nvGrpSpPr>
        <p:grpSpPr>
          <a:xfrm>
            <a:off x="6852422" y="3219200"/>
            <a:ext cx="2125148" cy="1333028"/>
            <a:chOff x="6773017" y="4278900"/>
            <a:chExt cx="3917949" cy="1777371"/>
          </a:xfrm>
        </p:grpSpPr>
        <p:sp>
          <p:nvSpPr>
            <p:cNvPr id="332" name="Google Shape;332;p9"/>
            <p:cNvSpPr txBox="1"/>
            <p:nvPr/>
          </p:nvSpPr>
          <p:spPr>
            <a:xfrm>
              <a:off x="6773017" y="4278900"/>
              <a:ext cx="3794030" cy="410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C2002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DEFENCE</a:t>
              </a:r>
              <a:endParaRPr b="1" i="0" sz="1400" u="none" cap="none" strike="noStrike">
                <a:solidFill>
                  <a:srgbClr val="C2002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33" name="Google Shape;333;p9"/>
            <p:cNvSpPr/>
            <p:nvPr/>
          </p:nvSpPr>
          <p:spPr>
            <a:xfrm>
              <a:off x="6831144" y="4917497"/>
              <a:ext cx="3859822" cy="11387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grpSp>
          <p:nvGrpSpPr>
            <p:cNvPr id="334" name="Google Shape;334;p9"/>
            <p:cNvGrpSpPr/>
            <p:nvPr/>
          </p:nvGrpSpPr>
          <p:grpSpPr>
            <a:xfrm>
              <a:off x="6910581" y="4779260"/>
              <a:ext cx="3656467" cy="45719"/>
              <a:chOff x="5029200" y="2769580"/>
              <a:chExt cx="3656467" cy="45719"/>
            </a:xfrm>
          </p:grpSpPr>
          <p:sp>
            <p:nvSpPr>
              <p:cNvPr id="335" name="Google Shape;335;p9"/>
              <p:cNvSpPr/>
              <p:nvPr/>
            </p:nvSpPr>
            <p:spPr>
              <a:xfrm>
                <a:off x="5029200" y="2769580"/>
                <a:ext cx="723900" cy="45719"/>
              </a:xfrm>
              <a:prstGeom prst="rect">
                <a:avLst/>
              </a:prstGeom>
              <a:solidFill>
                <a:srgbClr val="C2002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cxnSp>
            <p:nvCxnSpPr>
              <p:cNvPr id="336" name="Google Shape;336;p9"/>
              <p:cNvCxnSpPr/>
              <p:nvPr/>
            </p:nvCxnSpPr>
            <p:spPr>
              <a:xfrm>
                <a:off x="5711825" y="2792439"/>
                <a:ext cx="2973842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C2002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ed White Presentation Template，GoogleSlides.org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</cp:coreProperties>
</file>